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</p:sldMasterIdLst>
  <p:notesMasterIdLst>
    <p:notesMasterId r:id="rId25"/>
  </p:notesMasterIdLst>
  <p:handoutMasterIdLst>
    <p:handoutMasterId r:id="rId26"/>
  </p:handoutMasterIdLst>
  <p:sldIdLst>
    <p:sldId id="309" r:id="rId3"/>
    <p:sldId id="326" r:id="rId4"/>
    <p:sldId id="327" r:id="rId5"/>
    <p:sldId id="314" r:id="rId6"/>
    <p:sldId id="318" r:id="rId7"/>
    <p:sldId id="284" r:id="rId8"/>
    <p:sldId id="325" r:id="rId9"/>
    <p:sldId id="311" r:id="rId10"/>
    <p:sldId id="328" r:id="rId11"/>
    <p:sldId id="280" r:id="rId12"/>
    <p:sldId id="321" r:id="rId13"/>
    <p:sldId id="312" r:id="rId14"/>
    <p:sldId id="324" r:id="rId15"/>
    <p:sldId id="329" r:id="rId16"/>
    <p:sldId id="330" r:id="rId17"/>
    <p:sldId id="313" r:id="rId18"/>
    <p:sldId id="274" r:id="rId19"/>
    <p:sldId id="315" r:id="rId20"/>
    <p:sldId id="319" r:id="rId21"/>
    <p:sldId id="316" r:id="rId22"/>
    <p:sldId id="320" r:id="rId23"/>
    <p:sldId id="31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19"/>
    <p:restoredTop sz="95000"/>
  </p:normalViewPr>
  <p:slideViewPr>
    <p:cSldViewPr snapToGrid="0" snapToObjects="1">
      <p:cViewPr>
        <p:scale>
          <a:sx n="103" d="100"/>
          <a:sy n="103" d="100"/>
        </p:scale>
        <p:origin x="-1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4B029-EAE1-8C48-9B02-B20B6AB17D9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3F79-61ED-7A43-A0BD-C04C96500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17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A0617-2F3B-494C-9D71-D16FDA494312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679A3-BB31-9B46-9356-C7079607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did we get here? 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Remind of 45M</a:t>
            </a:r>
            <a:r>
              <a:rPr lang="en-US" baseline="0" dirty="0" smtClean="0"/>
              <a:t> in funds between (STRONG Workforce, WDBs)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3 years ago – lets do shared labor market data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Lets plan together, not separate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September 21</a:t>
            </a:r>
            <a:r>
              <a:rPr lang="en-US" baseline="30000" dirty="0" smtClean="0"/>
              <a:t>st</a:t>
            </a:r>
            <a:r>
              <a:rPr lang="en-US" baseline="0" dirty="0" smtClean="0"/>
              <a:t> priorities the following tenets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79A3-BB31-9B46-9356-C707960732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2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8BDB1-2FB3-1A47-8ED6-563D6FA6EEB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5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9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78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02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88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81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8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8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19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87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2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xmlns:p14="http://schemas.microsoft.com/office/powerpoint/2010/main" spd="slow" advClick="0" advTm="10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6B27-5C1F-BE43-8FC3-EB6BA9AE07BA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B9D-0528-EB41-A324-0EF927FB4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B749-D933-194E-9D1C-9208CD50E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287E3-D45C-5E4E-9754-3BE79914DB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5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7.tiff"/><Relationship Id="rId7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9.emf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0" y="5296871"/>
            <a:ext cx="2846153" cy="1561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01" y="5666742"/>
            <a:ext cx="2699526" cy="82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87" y="5445674"/>
            <a:ext cx="2830286" cy="12635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679" y="371601"/>
            <a:ext cx="72720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charset="0"/>
                <a:ea typeface="ＭＳ 明朝" charset="-128"/>
                <a:cs typeface="Times New Roman" charset="0"/>
              </a:rPr>
              <a:t>Determining </a:t>
            </a:r>
            <a:r>
              <a:rPr lang="en-US" sz="4000" dirty="0" smtClean="0">
                <a:latin typeface="Cambria" charset="0"/>
                <a:ea typeface="ＭＳ 明朝" charset="-128"/>
                <a:cs typeface="Times New Roman" charset="0"/>
              </a:rPr>
              <a:t>Strategic Priorities</a:t>
            </a:r>
          </a:p>
          <a:p>
            <a:r>
              <a:rPr lang="en-US" sz="3200" dirty="0" smtClean="0">
                <a:latin typeface="Cambria" charset="0"/>
                <a:ea typeface="ＭＳ 明朝" charset="-128"/>
                <a:cs typeface="Times New Roman" charset="0"/>
              </a:rPr>
              <a:t>Shared </a:t>
            </a:r>
            <a:r>
              <a:rPr lang="en-US" sz="3200" dirty="0">
                <a:latin typeface="Cambria" charset="0"/>
                <a:ea typeface="ＭＳ 明朝" charset="-128"/>
                <a:cs typeface="Times New Roman" charset="0"/>
              </a:rPr>
              <a:t>Tenets </a:t>
            </a:r>
            <a:r>
              <a:rPr lang="en-US" sz="3200" dirty="0" smtClean="0">
                <a:latin typeface="Cambria" charset="0"/>
                <a:ea typeface="ＭＳ 明朝" charset="-128"/>
                <a:cs typeface="Times New Roman" charset="0"/>
              </a:rPr>
              <a:t>of Workforce Partners</a:t>
            </a:r>
          </a:p>
          <a:p>
            <a:endParaRPr lang="en-US" sz="3200" dirty="0">
              <a:latin typeface="Cambria" charset="0"/>
              <a:ea typeface="ＭＳ 明朝" charset="-128"/>
              <a:cs typeface="Times New Roman" charset="0"/>
            </a:endParaRPr>
          </a:p>
          <a:p>
            <a:r>
              <a:rPr lang="en-US" sz="2000" dirty="0" smtClean="0">
                <a:latin typeface="Cambria" charset="0"/>
                <a:ea typeface="ＭＳ 明朝" charset="-128"/>
                <a:cs typeface="Times New Roman" charset="0"/>
              </a:rPr>
              <a:t>11-7-2016</a:t>
            </a:r>
          </a:p>
          <a:p>
            <a:r>
              <a:rPr lang="en-US" sz="2000" dirty="0" smtClean="0">
                <a:latin typeface="Cambria" charset="0"/>
                <a:ea typeface="ＭＳ 明朝" charset="-128"/>
                <a:cs typeface="Times New Roman" charset="0"/>
              </a:rPr>
              <a:t>Town and Country Hotel, San Diego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09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4661" y="2760337"/>
            <a:ext cx="7886700" cy="2014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Regional Workforce </a:t>
            </a:r>
            <a:r>
              <a:rPr lang="en-US" u="sng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System</a:t>
            </a:r>
            <a:r>
              <a:rPr lang="en-US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is more than the programs we fund</a:t>
            </a:r>
            <a:endParaRPr lang="en-US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29"/>
            <a:ext cx="9144000" cy="57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93056" y="2380610"/>
            <a:ext cx="756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5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Creating opportunity and career paths for </a:t>
            </a:r>
            <a:r>
              <a:rPr lang="en-US" sz="6000" u="sng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all.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80" y="1666229"/>
            <a:ext cx="7568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6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Shared services, braided funding, and co-located infrastructure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1" y="703197"/>
            <a:ext cx="3828347" cy="1551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81" y="689037"/>
            <a:ext cx="1771990" cy="1771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666" y="3046129"/>
            <a:ext cx="2674299" cy="166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24" y="3125236"/>
            <a:ext cx="1359081" cy="1359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1" y="3024213"/>
            <a:ext cx="2846153" cy="15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47" y="5521964"/>
            <a:ext cx="2699526" cy="821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651" y="5079829"/>
            <a:ext cx="2830286" cy="12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5228" y="1829067"/>
            <a:ext cx="7568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7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Human-centered approach to service design. 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7119" cy="3178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48" y="99391"/>
            <a:ext cx="5331287" cy="3554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079"/>
            <a:ext cx="5515429" cy="36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2937" y="921030"/>
            <a:ext cx="7568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8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Increase access to education, training and employment services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6514" cy="4392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55" y="3701143"/>
            <a:ext cx="5637245" cy="3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762" y="662556"/>
            <a:ext cx="403860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952" y="3616820"/>
            <a:ext cx="2284987" cy="285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176" y="3180911"/>
            <a:ext cx="2463800" cy="328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5168" y="662556"/>
            <a:ext cx="4589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ambria" charset="0"/>
                <a:ea typeface="Cambria" charset="0"/>
                <a:cs typeface="Cambria" charset="0"/>
              </a:rPr>
              <a:t>How did we get here? </a:t>
            </a:r>
            <a:endParaRPr lang="en-US" sz="60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1113" y="2699925"/>
            <a:ext cx="756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9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Common definition of work readiness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2857" cy="4098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5" y="4308929"/>
            <a:ext cx="3810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9856" y="1364610"/>
            <a:ext cx="7568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10. Develop action plan to keep each partner accountable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1917" y="679877"/>
            <a:ext cx="7568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1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Coordinated industry engagement &amp; single entry point for business customers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82652" cy="685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10" y="-1"/>
            <a:ext cx="5425177" cy="4308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326" y="73006"/>
            <a:ext cx="7357131" cy="67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97857" y="1480725"/>
            <a:ext cx="7568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2. Demand—driven skills attainment and doing our part for 1M “middle-skill” certs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4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7285" y="493753"/>
            <a:ext cx="7568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3</a:t>
            </a:r>
            <a:r>
              <a:rPr lang="en-US" sz="6000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. Evidenced Based Decision Making &amp; Shared Labor Market Research </a:t>
            </a:r>
            <a:endParaRPr lang="en-US" sz="6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746"/>
            <a:ext cx="9144000" cy="38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916</TotalTime>
  <Words>172</Words>
  <Application>Microsoft Office PowerPoint</Application>
  <PresentationFormat>On-screen Show (4:3)</PresentationFormat>
  <Paragraphs>25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Hall</dc:creator>
  <cp:lastModifiedBy>Amber Pierce</cp:lastModifiedBy>
  <cp:revision>69</cp:revision>
  <cp:lastPrinted>2016-02-18T18:42:25Z</cp:lastPrinted>
  <dcterms:created xsi:type="dcterms:W3CDTF">2015-11-16T16:54:26Z</dcterms:created>
  <dcterms:modified xsi:type="dcterms:W3CDTF">2016-11-10T18:42:08Z</dcterms:modified>
</cp:coreProperties>
</file>