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B6B0"/>
    <a:srgbClr val="E4E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3"/>
    <p:restoredTop sz="93182"/>
  </p:normalViewPr>
  <p:slideViewPr>
    <p:cSldViewPr snapToGrid="0" snapToObjects="1">
      <p:cViewPr varScale="1">
        <p:scale>
          <a:sx n="105" d="100"/>
          <a:sy n="105" d="100"/>
        </p:scale>
        <p:origin x="2136" y="102"/>
      </p:cViewPr>
      <p:guideLst/>
    </p:cSldViewPr>
  </p:slideViewPr>
  <p:outlineViewPr>
    <p:cViewPr>
      <p:scale>
        <a:sx n="33" d="100"/>
        <a:sy n="33" d="100"/>
      </p:scale>
      <p:origin x="0" y="-1531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294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FB815-C1A0-464A-AAE0-174BCFE1D5BF}" type="doc">
      <dgm:prSet loTypeId="urn:microsoft.com/office/officeart/2005/8/layout/cycle4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0F65BF6-0026-9B41-A0AF-52AEF6896109}">
      <dgm:prSet phldrT="[Text]"/>
      <dgm:sp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2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dirty="0" smtClean="0"/>
            <a:t>Employer Engagement (Sector Strategies)</a:t>
          </a:r>
          <a:endParaRPr lang="en-US" dirty="0"/>
        </a:p>
      </dgm:t>
    </dgm:pt>
    <dgm:pt modelId="{3BD1BBF1-1A19-9A42-A09F-312F30291756}" type="parTrans" cxnId="{BC4ED000-2F10-4E4C-A652-196E93CA9795}">
      <dgm:prSet/>
      <dgm:spPr/>
      <dgm:t>
        <a:bodyPr/>
        <a:lstStyle/>
        <a:p>
          <a:endParaRPr lang="en-US"/>
        </a:p>
      </dgm:t>
    </dgm:pt>
    <dgm:pt modelId="{35A37C4B-84E3-6A46-B399-A0582DF263A6}" type="sibTrans" cxnId="{BC4ED000-2F10-4E4C-A652-196E93CA9795}">
      <dgm:prSet/>
      <dgm:spPr/>
      <dgm:t>
        <a:bodyPr/>
        <a:lstStyle/>
        <a:p>
          <a:endParaRPr lang="en-US"/>
        </a:p>
      </dgm:t>
    </dgm:pt>
    <dgm:pt modelId="{71C10E8A-1BD7-4F4B-82A0-93E6DFEF32C1}">
      <dgm:prSet phldrT="[Text]"/>
      <dgm:sp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6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dirty="0" smtClean="0"/>
            <a:t>Design of  Pathway (Access, Rigor, Quality)</a:t>
          </a:r>
          <a:endParaRPr lang="en-US" dirty="0"/>
        </a:p>
      </dgm:t>
    </dgm:pt>
    <dgm:pt modelId="{72497A4F-AA43-F440-8DBA-967767438784}" type="parTrans" cxnId="{D45AA043-19D6-0946-9CAF-24BB260AF72B}">
      <dgm:prSet/>
      <dgm:spPr/>
      <dgm:t>
        <a:bodyPr/>
        <a:lstStyle/>
        <a:p>
          <a:endParaRPr lang="en-US"/>
        </a:p>
      </dgm:t>
    </dgm:pt>
    <dgm:pt modelId="{727CF936-FF35-5645-A21F-B56EDED6536D}" type="sibTrans" cxnId="{D45AA043-19D6-0946-9CAF-24BB260AF72B}">
      <dgm:prSet/>
      <dgm:spPr/>
      <dgm:t>
        <a:bodyPr/>
        <a:lstStyle/>
        <a:p>
          <a:endParaRPr lang="en-US"/>
        </a:p>
      </dgm:t>
    </dgm:pt>
    <dgm:pt modelId="{C3C33AF0-A461-314C-AA74-A5072E074AD2}">
      <dgm:prSet phldrT="[Text]" custT="1"/>
      <dgm:spPr>
        <a:gradFill rotWithShape="0">
          <a:gsLst>
            <a:gs pos="0">
              <a:schemeClr val="accent6">
                <a:lumMod val="75000"/>
              </a:schemeClr>
            </a:gs>
            <a:gs pos="88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1700" dirty="0" smtClean="0"/>
            <a:t>Cross- </a:t>
          </a:r>
          <a:r>
            <a:rPr lang="en-US" sz="1800" dirty="0" smtClean="0"/>
            <a:t>Institutional</a:t>
          </a:r>
          <a:r>
            <a:rPr lang="en-US" sz="1700" dirty="0" smtClean="0"/>
            <a:t> Alignment</a:t>
          </a:r>
          <a:endParaRPr lang="en-US" sz="1700" dirty="0"/>
        </a:p>
      </dgm:t>
    </dgm:pt>
    <dgm:pt modelId="{C47D111B-B495-8248-A5BF-7961B23C0988}" type="parTrans" cxnId="{A392E850-B624-9D46-8CBE-4463A40E6E02}">
      <dgm:prSet/>
      <dgm:spPr/>
      <dgm:t>
        <a:bodyPr/>
        <a:lstStyle/>
        <a:p>
          <a:endParaRPr lang="en-US"/>
        </a:p>
      </dgm:t>
    </dgm:pt>
    <dgm:pt modelId="{84131B95-1456-2B45-8A20-2D70F800C7B4}" type="sibTrans" cxnId="{A392E850-B624-9D46-8CBE-4463A40E6E02}">
      <dgm:prSet/>
      <dgm:spPr/>
      <dgm:t>
        <a:bodyPr/>
        <a:lstStyle/>
        <a:p>
          <a:endParaRPr lang="en-US"/>
        </a:p>
      </dgm:t>
    </dgm:pt>
    <dgm:pt modelId="{C07EB0F5-1E86-F647-A830-3CBD4ADE10C3}">
      <dgm:prSet phldrT="[Text]"/>
      <dgm:spPr>
        <a:gradFill rotWithShape="0">
          <a:gsLst>
            <a:gs pos="0">
              <a:schemeClr val="accent6">
                <a:lumMod val="75000"/>
              </a:schemeClr>
            </a:gs>
            <a:gs pos="71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 smtClean="0"/>
            <a:t>Data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dirty="0" smtClean="0"/>
            <a:t>Measurement + Shared Accountability</a:t>
          </a:r>
          <a:endParaRPr lang="en-US" dirty="0"/>
        </a:p>
      </dgm:t>
    </dgm:pt>
    <dgm:pt modelId="{4891A12B-5A55-3A49-998E-7D4B8D88E5F5}" type="parTrans" cxnId="{76353B24-F9B2-DB42-B0CF-B10CAFE89C35}">
      <dgm:prSet/>
      <dgm:spPr/>
      <dgm:t>
        <a:bodyPr/>
        <a:lstStyle/>
        <a:p>
          <a:endParaRPr lang="en-US"/>
        </a:p>
      </dgm:t>
    </dgm:pt>
    <dgm:pt modelId="{4866A76E-DCF8-4A48-831E-E832666C6ED5}" type="sibTrans" cxnId="{76353B24-F9B2-DB42-B0CF-B10CAFE89C35}">
      <dgm:prSet/>
      <dgm:spPr/>
      <dgm:t>
        <a:bodyPr/>
        <a:lstStyle/>
        <a:p>
          <a:endParaRPr lang="en-US"/>
        </a:p>
      </dgm:t>
    </dgm:pt>
    <dgm:pt modelId="{3B793AD9-65B7-1F4A-9ACE-EB86670DF6FF}">
      <dgm:prSet custT="1"/>
      <dgm:spPr/>
      <dgm:t>
        <a:bodyPr/>
        <a:lstStyle/>
        <a:p>
          <a:pPr algn="l"/>
          <a:endParaRPr lang="en-US" sz="1200" dirty="0"/>
        </a:p>
      </dgm:t>
    </dgm:pt>
    <dgm:pt modelId="{CABBE338-82AF-4348-AD6A-9F185D34DFC0}" type="parTrans" cxnId="{53FE383A-F649-DA47-ABA0-2FC2ACFA0B6F}">
      <dgm:prSet/>
      <dgm:spPr/>
      <dgm:t>
        <a:bodyPr/>
        <a:lstStyle/>
        <a:p>
          <a:endParaRPr lang="en-US"/>
        </a:p>
      </dgm:t>
    </dgm:pt>
    <dgm:pt modelId="{FC0B075F-7A09-A046-9452-FDB3AEBCE476}" type="sibTrans" cxnId="{53FE383A-F649-DA47-ABA0-2FC2ACFA0B6F}">
      <dgm:prSet/>
      <dgm:spPr/>
      <dgm:t>
        <a:bodyPr/>
        <a:lstStyle/>
        <a:p>
          <a:endParaRPr lang="en-US"/>
        </a:p>
      </dgm:t>
    </dgm:pt>
    <dgm:pt modelId="{3DD16C30-AEB9-0242-8167-7B5D5D1966B6}">
      <dgm:prSet custT="1"/>
      <dgm:spPr/>
      <dgm:t>
        <a:bodyPr/>
        <a:lstStyle/>
        <a:p>
          <a:pPr algn="l"/>
          <a:r>
            <a:rPr lang="en-US" sz="1200" dirty="0" smtClean="0"/>
            <a:t> Regional, connected strategy  for employer engagement</a:t>
          </a:r>
          <a:endParaRPr lang="en-US" sz="1200" dirty="0"/>
        </a:p>
      </dgm:t>
    </dgm:pt>
    <dgm:pt modelId="{E9AC77C4-E4E3-D04F-A094-AE5DA600AC52}" type="parTrans" cxnId="{A4ED60BB-6AFC-734B-A34B-E3214E821833}">
      <dgm:prSet/>
      <dgm:spPr/>
      <dgm:t>
        <a:bodyPr/>
        <a:lstStyle/>
        <a:p>
          <a:endParaRPr lang="en-US"/>
        </a:p>
      </dgm:t>
    </dgm:pt>
    <dgm:pt modelId="{3733C1D6-28F0-3A40-9146-E41E7A711420}" type="sibTrans" cxnId="{A4ED60BB-6AFC-734B-A34B-E3214E821833}">
      <dgm:prSet/>
      <dgm:spPr/>
      <dgm:t>
        <a:bodyPr/>
        <a:lstStyle/>
        <a:p>
          <a:endParaRPr lang="en-US"/>
        </a:p>
      </dgm:t>
    </dgm:pt>
    <dgm:pt modelId="{0F9054DE-DDD6-454F-8904-34F1480A594F}">
      <dgm:prSet custT="1"/>
      <dgm:spPr/>
      <dgm:t>
        <a:bodyPr/>
        <a:lstStyle/>
        <a:p>
          <a:pPr algn="l"/>
          <a:r>
            <a:rPr lang="en-US" sz="1200" dirty="0" smtClean="0"/>
            <a:t>Common standards for rigor &amp; career readiness</a:t>
          </a:r>
          <a:endParaRPr lang="en-US" sz="1200" dirty="0"/>
        </a:p>
      </dgm:t>
    </dgm:pt>
    <dgm:pt modelId="{F0BD2158-25D3-C949-BBA6-7D9B6B1B64E7}" type="parTrans" cxnId="{3BBB7277-B824-FD46-89EE-A5FACCEEDEC3}">
      <dgm:prSet/>
      <dgm:spPr/>
      <dgm:t>
        <a:bodyPr/>
        <a:lstStyle/>
        <a:p>
          <a:endParaRPr lang="en-US"/>
        </a:p>
      </dgm:t>
    </dgm:pt>
    <dgm:pt modelId="{FB085C33-1879-7D43-8FE7-2EE662DFE14F}" type="sibTrans" cxnId="{3BBB7277-B824-FD46-89EE-A5FACCEEDEC3}">
      <dgm:prSet/>
      <dgm:spPr/>
      <dgm:t>
        <a:bodyPr/>
        <a:lstStyle/>
        <a:p>
          <a:endParaRPr lang="en-US"/>
        </a:p>
      </dgm:t>
    </dgm:pt>
    <dgm:pt modelId="{C174F9EE-BF77-0F4C-9186-50DCE616C283}">
      <dgm:prSet custT="1"/>
      <dgm:spPr/>
      <dgm:t>
        <a:bodyPr/>
        <a:lstStyle/>
        <a:p>
          <a:pPr algn="r"/>
          <a:r>
            <a:rPr lang="en-US" sz="1200" dirty="0" smtClean="0"/>
            <a:t>Mapping of opportunities for articulation &amp; dual enrollment</a:t>
          </a:r>
          <a:endParaRPr lang="en-US" sz="1200" dirty="0"/>
        </a:p>
      </dgm:t>
    </dgm:pt>
    <dgm:pt modelId="{DD167357-1B0B-4C4E-BDA9-EC0ABB40665B}" type="parTrans" cxnId="{8590DB69-5211-4D40-88AC-C20A0CCE0213}">
      <dgm:prSet/>
      <dgm:spPr/>
      <dgm:t>
        <a:bodyPr/>
        <a:lstStyle/>
        <a:p>
          <a:endParaRPr lang="en-US"/>
        </a:p>
      </dgm:t>
    </dgm:pt>
    <dgm:pt modelId="{01F88D61-882D-D447-8F1C-5A744828EBDF}" type="sibTrans" cxnId="{8590DB69-5211-4D40-88AC-C20A0CCE0213}">
      <dgm:prSet/>
      <dgm:spPr/>
      <dgm:t>
        <a:bodyPr/>
        <a:lstStyle/>
        <a:p>
          <a:endParaRPr lang="en-US"/>
        </a:p>
      </dgm:t>
    </dgm:pt>
    <dgm:pt modelId="{5A23417A-7759-4843-9795-ED36B0A14169}">
      <dgm:prSet custT="1"/>
      <dgm:spPr/>
      <dgm:t>
        <a:bodyPr/>
        <a:lstStyle/>
        <a:p>
          <a:r>
            <a:rPr lang="en-US" sz="1200" dirty="0" smtClean="0"/>
            <a:t>Regional understanding of common metrics to demonstrate impact</a:t>
          </a:r>
          <a:endParaRPr lang="en-US" sz="1200" dirty="0"/>
        </a:p>
      </dgm:t>
    </dgm:pt>
    <dgm:pt modelId="{3B62B538-7D6E-2A42-AB42-410B4FBF2044}" type="parTrans" cxnId="{B5911607-FD57-9E4A-B09F-FA7A5245AB99}">
      <dgm:prSet/>
      <dgm:spPr/>
      <dgm:t>
        <a:bodyPr/>
        <a:lstStyle/>
        <a:p>
          <a:endParaRPr lang="en-US"/>
        </a:p>
      </dgm:t>
    </dgm:pt>
    <dgm:pt modelId="{C2C59F2B-8B6B-5A49-BAAC-E30452118745}" type="sibTrans" cxnId="{B5911607-FD57-9E4A-B09F-FA7A5245AB99}">
      <dgm:prSet/>
      <dgm:spPr/>
      <dgm:t>
        <a:bodyPr/>
        <a:lstStyle/>
        <a:p>
          <a:endParaRPr lang="en-US"/>
        </a:p>
      </dgm:t>
    </dgm:pt>
    <dgm:pt modelId="{B8610B1E-387D-764D-9B39-29C2DE837AB0}">
      <dgm:prSet custT="1"/>
      <dgm:spPr/>
      <dgm:t>
        <a:bodyPr/>
        <a:lstStyle/>
        <a:p>
          <a:pPr algn="l"/>
          <a:endParaRPr lang="en-US" sz="1200" dirty="0"/>
        </a:p>
      </dgm:t>
    </dgm:pt>
    <dgm:pt modelId="{BC79F927-6AC6-AC45-A18F-2F5CDAF84494}" type="parTrans" cxnId="{2524A45C-962D-0B42-9AC2-B84AEDD1DB84}">
      <dgm:prSet/>
      <dgm:spPr/>
      <dgm:t>
        <a:bodyPr/>
        <a:lstStyle/>
        <a:p>
          <a:endParaRPr lang="en-US"/>
        </a:p>
      </dgm:t>
    </dgm:pt>
    <dgm:pt modelId="{E941B3CF-2B5E-EB4D-9225-AD2FCE16917D}" type="sibTrans" cxnId="{2524A45C-962D-0B42-9AC2-B84AEDD1DB84}">
      <dgm:prSet/>
      <dgm:spPr/>
      <dgm:t>
        <a:bodyPr/>
        <a:lstStyle/>
        <a:p>
          <a:endParaRPr lang="en-US"/>
        </a:p>
      </dgm:t>
    </dgm:pt>
    <dgm:pt modelId="{F62627BB-0823-5A49-9B5D-A5986BBCC111}" type="pres">
      <dgm:prSet presAssocID="{66FFB815-C1A0-464A-AAE0-174BCFE1D5B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E5251E-3AB5-CB4E-B9F9-52A7BAC7A4A1}" type="pres">
      <dgm:prSet presAssocID="{66FFB815-C1A0-464A-AAE0-174BCFE1D5BF}" presName="children" presStyleCnt="0"/>
      <dgm:spPr/>
      <dgm:t>
        <a:bodyPr/>
        <a:lstStyle/>
        <a:p>
          <a:endParaRPr lang="en-US"/>
        </a:p>
      </dgm:t>
    </dgm:pt>
    <dgm:pt modelId="{11B943DC-7B43-0742-8FCE-1B44954A62CA}" type="pres">
      <dgm:prSet presAssocID="{66FFB815-C1A0-464A-AAE0-174BCFE1D5BF}" presName="child1group" presStyleCnt="0"/>
      <dgm:spPr/>
    </dgm:pt>
    <dgm:pt modelId="{6857D725-A2B0-C947-B699-777E5E89C542}" type="pres">
      <dgm:prSet presAssocID="{66FFB815-C1A0-464A-AAE0-174BCFE1D5BF}" presName="child1" presStyleLbl="bgAcc1" presStyleIdx="0" presStyleCnt="4" custScaleX="87063" custScaleY="89348" custLinFactNeighborX="-22461" custLinFactNeighborY="29258"/>
      <dgm:spPr/>
      <dgm:t>
        <a:bodyPr/>
        <a:lstStyle/>
        <a:p>
          <a:endParaRPr lang="en-US"/>
        </a:p>
      </dgm:t>
    </dgm:pt>
    <dgm:pt modelId="{5B4A28D4-88F0-144C-BF94-2C3FB1CEC90A}" type="pres">
      <dgm:prSet presAssocID="{66FFB815-C1A0-464A-AAE0-174BCFE1D5B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9F815-004B-7D49-A912-98F4F24E1E30}" type="pres">
      <dgm:prSet presAssocID="{66FFB815-C1A0-464A-AAE0-174BCFE1D5BF}" presName="child2group" presStyleCnt="0"/>
      <dgm:spPr/>
    </dgm:pt>
    <dgm:pt modelId="{26D852E4-61AA-494C-9918-E51B2F6C9777}" type="pres">
      <dgm:prSet presAssocID="{66FFB815-C1A0-464A-AAE0-174BCFE1D5BF}" presName="child2" presStyleLbl="bgAcc1" presStyleIdx="1" presStyleCnt="4" custScaleX="83136" custScaleY="92296" custLinFactNeighborX="30345" custLinFactNeighborY="23903"/>
      <dgm:spPr/>
      <dgm:t>
        <a:bodyPr/>
        <a:lstStyle/>
        <a:p>
          <a:endParaRPr lang="en-US"/>
        </a:p>
      </dgm:t>
    </dgm:pt>
    <dgm:pt modelId="{1EEE3385-A6D3-FB41-9CBC-89E36794DD8B}" type="pres">
      <dgm:prSet presAssocID="{66FFB815-C1A0-464A-AAE0-174BCFE1D5B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A67F-A5DA-BF4A-8FD9-4F5A4D82D3C8}" type="pres">
      <dgm:prSet presAssocID="{66FFB815-C1A0-464A-AAE0-174BCFE1D5BF}" presName="child3group" presStyleCnt="0"/>
      <dgm:spPr/>
    </dgm:pt>
    <dgm:pt modelId="{8DCCE00A-0174-7943-8399-1204D8427BEF}" type="pres">
      <dgm:prSet presAssocID="{66FFB815-C1A0-464A-AAE0-174BCFE1D5BF}" presName="child3" presStyleLbl="bgAcc1" presStyleIdx="2" presStyleCnt="4" custScaleX="86959" custScaleY="87857" custLinFactNeighborX="26464" custLinFactNeighborY="-14200"/>
      <dgm:spPr/>
      <dgm:t>
        <a:bodyPr/>
        <a:lstStyle/>
        <a:p>
          <a:endParaRPr lang="en-US"/>
        </a:p>
      </dgm:t>
    </dgm:pt>
    <dgm:pt modelId="{27B50DB8-6937-3A4C-8475-8D5C2EB0E2C6}" type="pres">
      <dgm:prSet presAssocID="{66FFB815-C1A0-464A-AAE0-174BCFE1D5B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FC636-21B8-4647-A05F-6BA7BAA08B63}" type="pres">
      <dgm:prSet presAssocID="{66FFB815-C1A0-464A-AAE0-174BCFE1D5BF}" presName="child4group" presStyleCnt="0"/>
      <dgm:spPr/>
    </dgm:pt>
    <dgm:pt modelId="{2C99BBF4-5129-CD42-B77A-A50F7FF883A0}" type="pres">
      <dgm:prSet presAssocID="{66FFB815-C1A0-464A-AAE0-174BCFE1D5BF}" presName="child4" presStyleLbl="bgAcc1" presStyleIdx="3" presStyleCnt="4" custScaleX="93676" custScaleY="87018" custLinFactNeighborX="-19585" custLinFactNeighborY="-14620"/>
      <dgm:spPr/>
      <dgm:t>
        <a:bodyPr/>
        <a:lstStyle/>
        <a:p>
          <a:endParaRPr lang="en-US"/>
        </a:p>
      </dgm:t>
    </dgm:pt>
    <dgm:pt modelId="{12EF335E-0872-D24F-94A6-9C8527165002}" type="pres">
      <dgm:prSet presAssocID="{66FFB815-C1A0-464A-AAE0-174BCFE1D5B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CD66B-07F5-7B43-946D-CED9BFCE7853}" type="pres">
      <dgm:prSet presAssocID="{66FFB815-C1A0-464A-AAE0-174BCFE1D5BF}" presName="childPlaceholder" presStyleCnt="0"/>
      <dgm:spPr/>
      <dgm:t>
        <a:bodyPr/>
        <a:lstStyle/>
        <a:p>
          <a:endParaRPr lang="en-US"/>
        </a:p>
      </dgm:t>
    </dgm:pt>
    <dgm:pt modelId="{1CD76EB4-15AE-C644-B4FD-0BC67D466369}" type="pres">
      <dgm:prSet presAssocID="{66FFB815-C1A0-464A-AAE0-174BCFE1D5BF}" presName="circle" presStyleCnt="0"/>
      <dgm:spPr/>
      <dgm:t>
        <a:bodyPr/>
        <a:lstStyle/>
        <a:p>
          <a:endParaRPr lang="en-US"/>
        </a:p>
      </dgm:t>
    </dgm:pt>
    <dgm:pt modelId="{F98C5559-8131-E747-A888-ED99631440F8}" type="pres">
      <dgm:prSet presAssocID="{66FFB815-C1A0-464A-AAE0-174BCFE1D5BF}" presName="quadrant1" presStyleLbl="node1" presStyleIdx="0" presStyleCnt="4" custScaleX="134467" custScaleY="113217" custLinFactNeighborX="-5251" custLinFactNeighborY="-87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98CD1-DD19-504E-B7D5-CD13DBB8B4F4}" type="pres">
      <dgm:prSet presAssocID="{66FFB815-C1A0-464A-AAE0-174BCFE1D5BF}" presName="quadrant2" presStyleLbl="node1" presStyleIdx="1" presStyleCnt="4" custAng="0" custScaleX="117260" custScaleY="114830" custLinFactNeighborX="19178" custLinFactNeighborY="-53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43C14-A4DC-0F47-8DC0-1543C9AB6E1D}" type="pres">
      <dgm:prSet presAssocID="{66FFB815-C1A0-464A-AAE0-174BCFE1D5BF}" presName="quadrant3" presStyleLbl="node1" presStyleIdx="2" presStyleCnt="4" custScaleX="118026" custScaleY="117539" custLinFactNeighborX="19425" custLinFactNeighborY="109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C0CE7-4BA5-C940-AA9D-162DFAD7E04D}" type="pres">
      <dgm:prSet presAssocID="{66FFB815-C1A0-464A-AAE0-174BCFE1D5BF}" presName="quadrant4" presStyleLbl="node1" presStyleIdx="3" presStyleCnt="4" custScaleX="135830" custScaleY="122802" custLinFactNeighborX="-6374" custLinFactNeighborY="88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841B8-9ED0-3D44-8861-EC74C48F7BED}" type="pres">
      <dgm:prSet presAssocID="{66FFB815-C1A0-464A-AAE0-174BCFE1D5BF}" presName="quadrantPlaceholder" presStyleCnt="0"/>
      <dgm:spPr/>
      <dgm:t>
        <a:bodyPr/>
        <a:lstStyle/>
        <a:p>
          <a:endParaRPr lang="en-US"/>
        </a:p>
      </dgm:t>
    </dgm:pt>
    <dgm:pt modelId="{E294A6C0-7928-904E-95B6-372F1FEB375A}" type="pres">
      <dgm:prSet presAssocID="{66FFB815-C1A0-464A-AAE0-174BCFE1D5BF}" presName="center1" presStyleLbl="fgShp" presStyleIdx="0" presStyleCnt="2"/>
      <dgm:spPr/>
      <dgm:t>
        <a:bodyPr/>
        <a:lstStyle/>
        <a:p>
          <a:endParaRPr lang="en-US"/>
        </a:p>
      </dgm:t>
    </dgm:pt>
    <dgm:pt modelId="{22BCF098-A20B-6D4F-BE22-6AFCC5D14FE4}" type="pres">
      <dgm:prSet presAssocID="{66FFB815-C1A0-464A-AAE0-174BCFE1D5BF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5952FC9D-7A00-574C-B3DC-577BDB7ED371}" type="presOf" srcId="{C174F9EE-BF77-0F4C-9186-50DCE616C283}" destId="{8DCCE00A-0174-7943-8399-1204D8427BEF}" srcOrd="0" destOrd="0" presId="urn:microsoft.com/office/officeart/2005/8/layout/cycle4"/>
    <dgm:cxn modelId="{7F43CF05-0D33-4E42-8FBA-9F030DCD3676}" type="presOf" srcId="{C07EB0F5-1E86-F647-A830-3CBD4ADE10C3}" destId="{9BCC0CE7-4BA5-C940-AA9D-162DFAD7E04D}" srcOrd="0" destOrd="0" presId="urn:microsoft.com/office/officeart/2005/8/layout/cycle4"/>
    <dgm:cxn modelId="{7BBFB89B-C7C3-554F-B667-E0A05E8A607A}" type="presOf" srcId="{0F9054DE-DDD6-454F-8904-34F1480A594F}" destId="{1EEE3385-A6D3-FB41-9CBC-89E36794DD8B}" srcOrd="1" destOrd="1" presId="urn:microsoft.com/office/officeart/2005/8/layout/cycle4"/>
    <dgm:cxn modelId="{4E0AEAEC-8E6E-A348-9E4E-D29542C579BA}" type="presOf" srcId="{C3C33AF0-A461-314C-AA74-A5072E074AD2}" destId="{F9E43C14-A4DC-0F47-8DC0-1543C9AB6E1D}" srcOrd="0" destOrd="0" presId="urn:microsoft.com/office/officeart/2005/8/layout/cycle4"/>
    <dgm:cxn modelId="{992FCD07-95B1-F84E-981A-5C4E4B388517}" type="presOf" srcId="{C174F9EE-BF77-0F4C-9186-50DCE616C283}" destId="{27B50DB8-6937-3A4C-8475-8D5C2EB0E2C6}" srcOrd="1" destOrd="0" presId="urn:microsoft.com/office/officeart/2005/8/layout/cycle4"/>
    <dgm:cxn modelId="{53FE383A-F649-DA47-ABA0-2FC2ACFA0B6F}" srcId="{F0F65BF6-0026-9B41-A0AF-52AEF6896109}" destId="{3B793AD9-65B7-1F4A-9ACE-EB86670DF6FF}" srcOrd="0" destOrd="0" parTransId="{CABBE338-82AF-4348-AD6A-9F185D34DFC0}" sibTransId="{FC0B075F-7A09-A046-9452-FDB3AEBCE476}"/>
    <dgm:cxn modelId="{168291D4-A765-8948-BD26-39B0703C83B1}" type="presOf" srcId="{3DD16C30-AEB9-0242-8167-7B5D5D1966B6}" destId="{6857D725-A2B0-C947-B699-777E5E89C542}" srcOrd="0" destOrd="1" presId="urn:microsoft.com/office/officeart/2005/8/layout/cycle4"/>
    <dgm:cxn modelId="{2524A45C-962D-0B42-9AC2-B84AEDD1DB84}" srcId="{71C10E8A-1BD7-4F4B-82A0-93E6DFEF32C1}" destId="{B8610B1E-387D-764D-9B39-29C2DE837AB0}" srcOrd="0" destOrd="0" parTransId="{BC79F927-6AC6-AC45-A18F-2F5CDAF84494}" sibTransId="{E941B3CF-2B5E-EB4D-9225-AD2FCE16917D}"/>
    <dgm:cxn modelId="{8532CE84-96CE-454A-A161-F7FAD87334D5}" type="presOf" srcId="{0F9054DE-DDD6-454F-8904-34F1480A594F}" destId="{26D852E4-61AA-494C-9918-E51B2F6C9777}" srcOrd="0" destOrd="1" presId="urn:microsoft.com/office/officeart/2005/8/layout/cycle4"/>
    <dgm:cxn modelId="{B5911607-FD57-9E4A-B09F-FA7A5245AB99}" srcId="{C07EB0F5-1E86-F647-A830-3CBD4ADE10C3}" destId="{5A23417A-7759-4843-9795-ED36B0A14169}" srcOrd="0" destOrd="0" parTransId="{3B62B538-7D6E-2A42-AB42-410B4FBF2044}" sibTransId="{C2C59F2B-8B6B-5A49-BAAC-E30452118745}"/>
    <dgm:cxn modelId="{590532E9-7CFD-B743-84B6-44B7EF386DA1}" type="presOf" srcId="{F0F65BF6-0026-9B41-A0AF-52AEF6896109}" destId="{F98C5559-8131-E747-A888-ED99631440F8}" srcOrd="0" destOrd="0" presId="urn:microsoft.com/office/officeart/2005/8/layout/cycle4"/>
    <dgm:cxn modelId="{8C668F5D-F7D7-C340-A838-4668285E6AFA}" type="presOf" srcId="{B8610B1E-387D-764D-9B39-29C2DE837AB0}" destId="{1EEE3385-A6D3-FB41-9CBC-89E36794DD8B}" srcOrd="1" destOrd="0" presId="urn:microsoft.com/office/officeart/2005/8/layout/cycle4"/>
    <dgm:cxn modelId="{21E71C89-89BB-D84D-B56C-B2BF13EB6A55}" type="presOf" srcId="{3B793AD9-65B7-1F4A-9ACE-EB86670DF6FF}" destId="{5B4A28D4-88F0-144C-BF94-2C3FB1CEC90A}" srcOrd="1" destOrd="0" presId="urn:microsoft.com/office/officeart/2005/8/layout/cycle4"/>
    <dgm:cxn modelId="{2EF47B10-D3B4-5D4D-B862-15AC6DC9B594}" type="presOf" srcId="{71C10E8A-1BD7-4F4B-82A0-93E6DFEF32C1}" destId="{36098CD1-DD19-504E-B7D5-CD13DBB8B4F4}" srcOrd="0" destOrd="0" presId="urn:microsoft.com/office/officeart/2005/8/layout/cycle4"/>
    <dgm:cxn modelId="{55B4BF40-9EAB-9148-B862-6D3EAF71C265}" type="presOf" srcId="{5A23417A-7759-4843-9795-ED36B0A14169}" destId="{12EF335E-0872-D24F-94A6-9C8527165002}" srcOrd="1" destOrd="0" presId="urn:microsoft.com/office/officeart/2005/8/layout/cycle4"/>
    <dgm:cxn modelId="{9BCF6317-02FF-E145-8E65-01D74BEB7C0D}" type="presOf" srcId="{3DD16C30-AEB9-0242-8167-7B5D5D1966B6}" destId="{5B4A28D4-88F0-144C-BF94-2C3FB1CEC90A}" srcOrd="1" destOrd="1" presId="urn:microsoft.com/office/officeart/2005/8/layout/cycle4"/>
    <dgm:cxn modelId="{12A1A2DA-AA88-CD4E-9E7B-AADA487E116A}" type="presOf" srcId="{5A23417A-7759-4843-9795-ED36B0A14169}" destId="{2C99BBF4-5129-CD42-B77A-A50F7FF883A0}" srcOrd="0" destOrd="0" presId="urn:microsoft.com/office/officeart/2005/8/layout/cycle4"/>
    <dgm:cxn modelId="{A4ED60BB-6AFC-734B-A34B-E3214E821833}" srcId="{F0F65BF6-0026-9B41-A0AF-52AEF6896109}" destId="{3DD16C30-AEB9-0242-8167-7B5D5D1966B6}" srcOrd="1" destOrd="0" parTransId="{E9AC77C4-E4E3-D04F-A094-AE5DA600AC52}" sibTransId="{3733C1D6-28F0-3A40-9146-E41E7A711420}"/>
    <dgm:cxn modelId="{3BBB7277-B824-FD46-89EE-A5FACCEEDEC3}" srcId="{71C10E8A-1BD7-4F4B-82A0-93E6DFEF32C1}" destId="{0F9054DE-DDD6-454F-8904-34F1480A594F}" srcOrd="1" destOrd="0" parTransId="{F0BD2158-25D3-C949-BBA6-7D9B6B1B64E7}" sibTransId="{FB085C33-1879-7D43-8FE7-2EE662DFE14F}"/>
    <dgm:cxn modelId="{D45AA043-19D6-0946-9CAF-24BB260AF72B}" srcId="{66FFB815-C1A0-464A-AAE0-174BCFE1D5BF}" destId="{71C10E8A-1BD7-4F4B-82A0-93E6DFEF32C1}" srcOrd="1" destOrd="0" parTransId="{72497A4F-AA43-F440-8DBA-967767438784}" sibTransId="{727CF936-FF35-5645-A21F-B56EDED6536D}"/>
    <dgm:cxn modelId="{BC4ED000-2F10-4E4C-A652-196E93CA9795}" srcId="{66FFB815-C1A0-464A-AAE0-174BCFE1D5BF}" destId="{F0F65BF6-0026-9B41-A0AF-52AEF6896109}" srcOrd="0" destOrd="0" parTransId="{3BD1BBF1-1A19-9A42-A09F-312F30291756}" sibTransId="{35A37C4B-84E3-6A46-B399-A0582DF263A6}"/>
    <dgm:cxn modelId="{8590DB69-5211-4D40-88AC-C20A0CCE0213}" srcId="{C3C33AF0-A461-314C-AA74-A5072E074AD2}" destId="{C174F9EE-BF77-0F4C-9186-50DCE616C283}" srcOrd="0" destOrd="0" parTransId="{DD167357-1B0B-4C4E-BDA9-EC0ABB40665B}" sibTransId="{01F88D61-882D-D447-8F1C-5A744828EBDF}"/>
    <dgm:cxn modelId="{76353B24-F9B2-DB42-B0CF-B10CAFE89C35}" srcId="{66FFB815-C1A0-464A-AAE0-174BCFE1D5BF}" destId="{C07EB0F5-1E86-F647-A830-3CBD4ADE10C3}" srcOrd="3" destOrd="0" parTransId="{4891A12B-5A55-3A49-998E-7D4B8D88E5F5}" sibTransId="{4866A76E-DCF8-4A48-831E-E832666C6ED5}"/>
    <dgm:cxn modelId="{CEE4669D-65EC-9D4B-BE82-1972AB7D587C}" type="presOf" srcId="{3B793AD9-65B7-1F4A-9ACE-EB86670DF6FF}" destId="{6857D725-A2B0-C947-B699-777E5E89C542}" srcOrd="0" destOrd="0" presId="urn:microsoft.com/office/officeart/2005/8/layout/cycle4"/>
    <dgm:cxn modelId="{0288F8A8-1C38-B34C-86FB-017D32268E9D}" type="presOf" srcId="{B8610B1E-387D-764D-9B39-29C2DE837AB0}" destId="{26D852E4-61AA-494C-9918-E51B2F6C9777}" srcOrd="0" destOrd="0" presId="urn:microsoft.com/office/officeart/2005/8/layout/cycle4"/>
    <dgm:cxn modelId="{A392E850-B624-9D46-8CBE-4463A40E6E02}" srcId="{66FFB815-C1A0-464A-AAE0-174BCFE1D5BF}" destId="{C3C33AF0-A461-314C-AA74-A5072E074AD2}" srcOrd="2" destOrd="0" parTransId="{C47D111B-B495-8248-A5BF-7961B23C0988}" sibTransId="{84131B95-1456-2B45-8A20-2D70F800C7B4}"/>
    <dgm:cxn modelId="{217E50E6-A4BF-7844-A006-C3396FBFCC0D}" type="presOf" srcId="{66FFB815-C1A0-464A-AAE0-174BCFE1D5BF}" destId="{F62627BB-0823-5A49-9B5D-A5986BBCC111}" srcOrd="0" destOrd="0" presId="urn:microsoft.com/office/officeart/2005/8/layout/cycle4"/>
    <dgm:cxn modelId="{403815AC-4F4C-D246-BA2B-611E37F61675}" type="presParOf" srcId="{F62627BB-0823-5A49-9B5D-A5986BBCC111}" destId="{8BE5251E-3AB5-CB4E-B9F9-52A7BAC7A4A1}" srcOrd="0" destOrd="0" presId="urn:microsoft.com/office/officeart/2005/8/layout/cycle4"/>
    <dgm:cxn modelId="{1E329177-34FC-8C48-8BB1-5A97919280EC}" type="presParOf" srcId="{8BE5251E-3AB5-CB4E-B9F9-52A7BAC7A4A1}" destId="{11B943DC-7B43-0742-8FCE-1B44954A62CA}" srcOrd="0" destOrd="0" presId="urn:microsoft.com/office/officeart/2005/8/layout/cycle4"/>
    <dgm:cxn modelId="{44E57C9C-E28A-6F48-922F-8E8C52AD5FCF}" type="presParOf" srcId="{11B943DC-7B43-0742-8FCE-1B44954A62CA}" destId="{6857D725-A2B0-C947-B699-777E5E89C542}" srcOrd="0" destOrd="0" presId="urn:microsoft.com/office/officeart/2005/8/layout/cycle4"/>
    <dgm:cxn modelId="{3B08D609-F5FB-8746-90FA-E255691C9887}" type="presParOf" srcId="{11B943DC-7B43-0742-8FCE-1B44954A62CA}" destId="{5B4A28D4-88F0-144C-BF94-2C3FB1CEC90A}" srcOrd="1" destOrd="0" presId="urn:microsoft.com/office/officeart/2005/8/layout/cycle4"/>
    <dgm:cxn modelId="{501E9A55-172B-F949-A63B-D9E76C53ADA0}" type="presParOf" srcId="{8BE5251E-3AB5-CB4E-B9F9-52A7BAC7A4A1}" destId="{79F9F815-004B-7D49-A912-98F4F24E1E30}" srcOrd="1" destOrd="0" presId="urn:microsoft.com/office/officeart/2005/8/layout/cycle4"/>
    <dgm:cxn modelId="{6F1B998D-D6CE-6D49-A47F-F45375638C38}" type="presParOf" srcId="{79F9F815-004B-7D49-A912-98F4F24E1E30}" destId="{26D852E4-61AA-494C-9918-E51B2F6C9777}" srcOrd="0" destOrd="0" presId="urn:microsoft.com/office/officeart/2005/8/layout/cycle4"/>
    <dgm:cxn modelId="{3399FC46-D5EC-914A-B4FB-CA0FF9A2BAAB}" type="presParOf" srcId="{79F9F815-004B-7D49-A912-98F4F24E1E30}" destId="{1EEE3385-A6D3-FB41-9CBC-89E36794DD8B}" srcOrd="1" destOrd="0" presId="urn:microsoft.com/office/officeart/2005/8/layout/cycle4"/>
    <dgm:cxn modelId="{D0B0E0C6-C4E0-4842-BFB4-AD77A2861430}" type="presParOf" srcId="{8BE5251E-3AB5-CB4E-B9F9-52A7BAC7A4A1}" destId="{FD0EA67F-A5DA-BF4A-8FD9-4F5A4D82D3C8}" srcOrd="2" destOrd="0" presId="urn:microsoft.com/office/officeart/2005/8/layout/cycle4"/>
    <dgm:cxn modelId="{9C5BE608-93CC-4040-8C42-BBCD35DB1819}" type="presParOf" srcId="{FD0EA67F-A5DA-BF4A-8FD9-4F5A4D82D3C8}" destId="{8DCCE00A-0174-7943-8399-1204D8427BEF}" srcOrd="0" destOrd="0" presId="urn:microsoft.com/office/officeart/2005/8/layout/cycle4"/>
    <dgm:cxn modelId="{F6A24417-3BBF-4349-91FD-AFEDE2C9F6E6}" type="presParOf" srcId="{FD0EA67F-A5DA-BF4A-8FD9-4F5A4D82D3C8}" destId="{27B50DB8-6937-3A4C-8475-8D5C2EB0E2C6}" srcOrd="1" destOrd="0" presId="urn:microsoft.com/office/officeart/2005/8/layout/cycle4"/>
    <dgm:cxn modelId="{FB827366-4DC9-BF40-B1F3-62BB89B3BFCA}" type="presParOf" srcId="{8BE5251E-3AB5-CB4E-B9F9-52A7BAC7A4A1}" destId="{09CFC636-21B8-4647-A05F-6BA7BAA08B63}" srcOrd="3" destOrd="0" presId="urn:microsoft.com/office/officeart/2005/8/layout/cycle4"/>
    <dgm:cxn modelId="{D00CAD91-0D3A-EB4E-AE07-D2D662B0A499}" type="presParOf" srcId="{09CFC636-21B8-4647-A05F-6BA7BAA08B63}" destId="{2C99BBF4-5129-CD42-B77A-A50F7FF883A0}" srcOrd="0" destOrd="0" presId="urn:microsoft.com/office/officeart/2005/8/layout/cycle4"/>
    <dgm:cxn modelId="{44A842E0-679A-364D-9019-B67EA8CAD58A}" type="presParOf" srcId="{09CFC636-21B8-4647-A05F-6BA7BAA08B63}" destId="{12EF335E-0872-D24F-94A6-9C8527165002}" srcOrd="1" destOrd="0" presId="urn:microsoft.com/office/officeart/2005/8/layout/cycle4"/>
    <dgm:cxn modelId="{500FFF3C-C2C6-0E40-AEF3-899B9727E934}" type="presParOf" srcId="{8BE5251E-3AB5-CB4E-B9F9-52A7BAC7A4A1}" destId="{C90CD66B-07F5-7B43-946D-CED9BFCE7853}" srcOrd="4" destOrd="0" presId="urn:microsoft.com/office/officeart/2005/8/layout/cycle4"/>
    <dgm:cxn modelId="{CFE068C7-6143-D440-8606-46CB18019E18}" type="presParOf" srcId="{F62627BB-0823-5A49-9B5D-A5986BBCC111}" destId="{1CD76EB4-15AE-C644-B4FD-0BC67D466369}" srcOrd="1" destOrd="0" presId="urn:microsoft.com/office/officeart/2005/8/layout/cycle4"/>
    <dgm:cxn modelId="{7DE5B720-EB70-6046-AEAB-0AEDDCD84DCF}" type="presParOf" srcId="{1CD76EB4-15AE-C644-B4FD-0BC67D466369}" destId="{F98C5559-8131-E747-A888-ED99631440F8}" srcOrd="0" destOrd="0" presId="urn:microsoft.com/office/officeart/2005/8/layout/cycle4"/>
    <dgm:cxn modelId="{B1573401-33A4-0048-BD7B-5A45D6E44DE6}" type="presParOf" srcId="{1CD76EB4-15AE-C644-B4FD-0BC67D466369}" destId="{36098CD1-DD19-504E-B7D5-CD13DBB8B4F4}" srcOrd="1" destOrd="0" presId="urn:microsoft.com/office/officeart/2005/8/layout/cycle4"/>
    <dgm:cxn modelId="{86C2EF08-997E-D446-9515-87263261E674}" type="presParOf" srcId="{1CD76EB4-15AE-C644-B4FD-0BC67D466369}" destId="{F9E43C14-A4DC-0F47-8DC0-1543C9AB6E1D}" srcOrd="2" destOrd="0" presId="urn:microsoft.com/office/officeart/2005/8/layout/cycle4"/>
    <dgm:cxn modelId="{577E173D-B0D6-8E4D-B19E-881CB29DDD8E}" type="presParOf" srcId="{1CD76EB4-15AE-C644-B4FD-0BC67D466369}" destId="{9BCC0CE7-4BA5-C940-AA9D-162DFAD7E04D}" srcOrd="3" destOrd="0" presId="urn:microsoft.com/office/officeart/2005/8/layout/cycle4"/>
    <dgm:cxn modelId="{14A06EBC-D966-3A4C-9C21-69C7AA71C323}" type="presParOf" srcId="{1CD76EB4-15AE-C644-B4FD-0BC67D466369}" destId="{905841B8-9ED0-3D44-8861-EC74C48F7BED}" srcOrd="4" destOrd="0" presId="urn:microsoft.com/office/officeart/2005/8/layout/cycle4"/>
    <dgm:cxn modelId="{99D7E9A5-EB64-C743-AFF7-8563AA3F329E}" type="presParOf" srcId="{F62627BB-0823-5A49-9B5D-A5986BBCC111}" destId="{E294A6C0-7928-904E-95B6-372F1FEB375A}" srcOrd="2" destOrd="0" presId="urn:microsoft.com/office/officeart/2005/8/layout/cycle4"/>
    <dgm:cxn modelId="{8C1EDCF0-BFA9-A44A-BC7B-7DB6AF633D86}" type="presParOf" srcId="{F62627BB-0823-5A49-9B5D-A5986BBCC111}" destId="{22BCF098-A20B-6D4F-BE22-6AFCC5D14FE4}" srcOrd="3" destOrd="0" presId="urn:microsoft.com/office/officeart/2005/8/layout/cycle4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CE00A-0174-7943-8399-1204D8427BEF}">
      <dsp:nvSpPr>
        <dsp:cNvPr id="0" name=""/>
        <dsp:cNvSpPr/>
      </dsp:nvSpPr>
      <dsp:spPr>
        <a:xfrm>
          <a:off x="5632969" y="3353689"/>
          <a:ext cx="2202895" cy="144171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Mapping of opportunities for articulation &amp; dual enrollment</a:t>
          </a:r>
          <a:endParaRPr lang="en-US" sz="1200" kern="1200" dirty="0"/>
        </a:p>
      </dsp:txBody>
      <dsp:txXfrm>
        <a:off x="6325508" y="3745787"/>
        <a:ext cx="1478687" cy="1017944"/>
      </dsp:txXfrm>
    </dsp:sp>
    <dsp:sp modelId="{2C99BBF4-5129-CD42-B77A-A50F7FF883A0}">
      <dsp:nvSpPr>
        <dsp:cNvPr id="0" name=""/>
        <dsp:cNvSpPr/>
      </dsp:nvSpPr>
      <dsp:spPr>
        <a:xfrm>
          <a:off x="248139" y="3353681"/>
          <a:ext cx="2373054" cy="142794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Regional understanding of common metrics to demonstrate impact</a:t>
          </a:r>
          <a:endParaRPr lang="en-US" sz="1200" kern="1200" dirty="0"/>
        </a:p>
      </dsp:txBody>
      <dsp:txXfrm>
        <a:off x="279506" y="3742034"/>
        <a:ext cx="1598404" cy="1008224"/>
      </dsp:txXfrm>
    </dsp:sp>
    <dsp:sp modelId="{26D852E4-61AA-494C-9918-E51B2F6C9777}">
      <dsp:nvSpPr>
        <dsp:cNvPr id="0" name=""/>
        <dsp:cNvSpPr/>
      </dsp:nvSpPr>
      <dsp:spPr>
        <a:xfrm>
          <a:off x="5779708" y="455453"/>
          <a:ext cx="2106049" cy="151455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Common standards for rigor &amp; career readiness</a:t>
          </a:r>
          <a:endParaRPr lang="en-US" sz="1200" kern="1200" dirty="0"/>
        </a:p>
      </dsp:txBody>
      <dsp:txXfrm>
        <a:off x="6444793" y="488723"/>
        <a:ext cx="1407694" cy="1069377"/>
      </dsp:txXfrm>
    </dsp:sp>
    <dsp:sp modelId="{6857D725-A2B0-C947-B699-777E5E89C542}">
      <dsp:nvSpPr>
        <dsp:cNvPr id="0" name=""/>
        <dsp:cNvSpPr/>
      </dsp:nvSpPr>
      <dsp:spPr>
        <a:xfrm>
          <a:off x="259044" y="567515"/>
          <a:ext cx="2205530" cy="146618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 Regional, connected strategy  for employer engagement</a:t>
          </a:r>
          <a:endParaRPr lang="en-US" sz="1200" kern="1200" dirty="0"/>
        </a:p>
      </dsp:txBody>
      <dsp:txXfrm>
        <a:off x="291251" y="599722"/>
        <a:ext cx="1479457" cy="1035221"/>
      </dsp:txXfrm>
    </dsp:sp>
    <dsp:sp modelId="{F98C5559-8131-E747-A888-ED99631440F8}">
      <dsp:nvSpPr>
        <dsp:cNvPr id="0" name=""/>
        <dsp:cNvSpPr/>
      </dsp:nvSpPr>
      <dsp:spPr>
        <a:xfrm>
          <a:off x="1279173" y="-47840"/>
          <a:ext cx="2985768" cy="2513923"/>
        </a:xfrm>
        <a:prstGeom prst="pieWedge">
          <a:avLst/>
        </a:prstGeom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2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Employer Engagement (Sector Strategies)</a:t>
          </a:r>
          <a:endParaRPr lang="en-US" sz="2000" kern="1200" dirty="0"/>
        </a:p>
      </dsp:txBody>
      <dsp:txXfrm>
        <a:off x="2153684" y="688471"/>
        <a:ext cx="2111257" cy="1777612"/>
      </dsp:txXfrm>
    </dsp:sp>
    <dsp:sp modelId="{36098CD1-DD19-504E-B7D5-CD13DBB8B4F4}">
      <dsp:nvSpPr>
        <dsp:cNvPr id="0" name=""/>
        <dsp:cNvSpPr/>
      </dsp:nvSpPr>
      <dsp:spPr>
        <a:xfrm rot="5400000">
          <a:off x="4362629" y="-18674"/>
          <a:ext cx="2549739" cy="2603696"/>
        </a:xfrm>
        <a:prstGeom prst="pieWedge">
          <a:avLst/>
        </a:prstGeom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6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Design of  Pathway (Access, Rigor, Quality)</a:t>
          </a:r>
          <a:endParaRPr lang="en-US" sz="1900" kern="1200" dirty="0"/>
        </a:p>
      </dsp:txBody>
      <dsp:txXfrm rot="-5400000">
        <a:off x="4335651" y="755105"/>
        <a:ext cx="1841091" cy="1802938"/>
      </dsp:txXfrm>
    </dsp:sp>
    <dsp:sp modelId="{F9E43C14-A4DC-0F47-8DC0-1543C9AB6E1D}">
      <dsp:nvSpPr>
        <dsp:cNvPr id="0" name=""/>
        <dsp:cNvSpPr/>
      </dsp:nvSpPr>
      <dsp:spPr>
        <a:xfrm rot="10800000">
          <a:off x="4332630" y="2662635"/>
          <a:ext cx="2620704" cy="2609891"/>
        </a:xfrm>
        <a:prstGeom prst="pieWedge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88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Cross- </a:t>
          </a:r>
          <a:r>
            <a:rPr lang="en-US" sz="1800" kern="1200" dirty="0" smtClean="0"/>
            <a:t>Institutional</a:t>
          </a:r>
          <a:r>
            <a:rPr lang="en-US" sz="1700" kern="1200" dirty="0" smtClean="0"/>
            <a:t> Alignment</a:t>
          </a:r>
          <a:endParaRPr lang="en-US" sz="1700" kern="1200" dirty="0"/>
        </a:p>
      </dsp:txBody>
      <dsp:txXfrm rot="10800000">
        <a:off x="4332630" y="2662635"/>
        <a:ext cx="1853118" cy="1845472"/>
      </dsp:txXfrm>
    </dsp:sp>
    <dsp:sp modelId="{9BCC0CE7-4BA5-C940-AA9D-162DFAD7E04D}">
      <dsp:nvSpPr>
        <dsp:cNvPr id="0" name=""/>
        <dsp:cNvSpPr/>
      </dsp:nvSpPr>
      <dsp:spPr>
        <a:xfrm rot="16200000">
          <a:off x="1383745" y="2413401"/>
          <a:ext cx="2726753" cy="3016033"/>
        </a:xfrm>
        <a:prstGeom prst="pieWedge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71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Data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Measurement + Shared Accountability</a:t>
          </a:r>
          <a:endParaRPr lang="en-US" sz="1800" kern="1200" dirty="0"/>
        </a:p>
      </dsp:txBody>
      <dsp:txXfrm rot="5400000">
        <a:off x="2122482" y="2558040"/>
        <a:ext cx="2132657" cy="1928106"/>
      </dsp:txXfrm>
    </dsp:sp>
    <dsp:sp modelId="{E294A6C0-7928-904E-95B6-372F1FEB375A}">
      <dsp:nvSpPr>
        <dsp:cNvPr id="0" name=""/>
        <dsp:cNvSpPr/>
      </dsp:nvSpPr>
      <dsp:spPr>
        <a:xfrm>
          <a:off x="3614088" y="2102501"/>
          <a:ext cx="766643" cy="666646"/>
        </a:xfrm>
        <a:prstGeom prst="circular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2BCF098-A20B-6D4F-BE22-6AFCC5D14FE4}">
      <dsp:nvSpPr>
        <dsp:cNvPr id="0" name=""/>
        <dsp:cNvSpPr/>
      </dsp:nvSpPr>
      <dsp:spPr>
        <a:xfrm rot="10800000">
          <a:off x="3614088" y="2358904"/>
          <a:ext cx="766643" cy="666646"/>
        </a:xfrm>
        <a:prstGeom prst="circular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48316-B15E-5B4E-9982-66BE3B57B8B3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C2178-A172-384D-B6D9-090204904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F4F82-305E-2A4F-B7FA-4F0B6C873EA3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409D5-3883-A14C-A7BE-13C327676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16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409D5-3883-A14C-A7BE-13C3276768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4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571501" y="1649575"/>
            <a:ext cx="4521200" cy="2690811"/>
          </a:xfrm>
          <a:ln>
            <a:noFill/>
          </a:ln>
        </p:spPr>
        <p:txBody>
          <a:bodyPr anchor="b">
            <a:normAutofit/>
          </a:bodyPr>
          <a:lstStyle>
            <a:lvl1pPr algn="l" fontAlgn="b">
              <a:lnSpc>
                <a:spcPct val="85000"/>
              </a:lnSpc>
              <a:defRPr sz="5000" b="1" baseline="0"/>
            </a:lvl1pPr>
          </a:lstStyle>
          <a:p>
            <a:r>
              <a:rPr lang="en-US" dirty="0"/>
              <a:t>This is a Title text slide. It is bottom justified. 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501" y="4648200"/>
            <a:ext cx="4521200" cy="1345670"/>
          </a:xfrm>
          <a:ln>
            <a:noFill/>
          </a:ln>
        </p:spPr>
        <p:txBody>
          <a:bodyPr/>
          <a:lstStyle>
            <a:lvl1pPr marL="0" indent="0" algn="l" fontAlgn="t">
              <a:lnSpc>
                <a:spcPct val="90000"/>
              </a:lnSpc>
              <a:buNone/>
              <a:defRPr sz="2400" b="1" baseline="0">
                <a:solidFill>
                  <a:schemeClr val="accent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This is the area for Subtitle text. It can also be used for intro text. If not used, move the title text box lower down the slide.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785445"/>
            <a:ext cx="1410382" cy="31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ade -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142" y="934944"/>
            <a:ext cx="8260319" cy="1186993"/>
          </a:xfrm>
          <a:ln>
            <a:noFill/>
          </a:ln>
        </p:spPr>
        <p:txBody>
          <a:bodyPr/>
          <a:lstStyle>
            <a:lvl1pPr>
              <a:defRPr b="0" baseline="0"/>
            </a:lvl1pPr>
          </a:lstStyle>
          <a:p>
            <a:r>
              <a:rPr lang="en-US" dirty="0"/>
              <a:t>Content Slide with ample space for text and other content.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9142" y="2280508"/>
            <a:ext cx="8260319" cy="3896463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This is the Level 1 content style, used for primary slide text.</a:t>
            </a:r>
          </a:p>
          <a:p>
            <a:pPr lvl="1"/>
            <a:r>
              <a:rPr lang="en-US" dirty="0"/>
              <a:t>Level 2 content is bulleted, using the same color as level 1 content.</a:t>
            </a:r>
          </a:p>
          <a:p>
            <a:pPr lvl="2"/>
            <a:r>
              <a:rPr lang="en-US" dirty="0"/>
              <a:t>Level 3 content, which can be used if more detail is needed under level 2 content.</a:t>
            </a:r>
          </a:p>
          <a:p>
            <a:pPr lvl="3"/>
            <a:r>
              <a:rPr lang="en-US" dirty="0"/>
              <a:t>Level 4 content, which can be used if more detail in needed under level 3 content. Use level 4 sparingly and keep content concise.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223837"/>
            <a:ext cx="1410382" cy="31380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60638" y="6462584"/>
            <a:ext cx="543697" cy="222421"/>
          </a:xfrm>
          <a:prstGeom prst="rect">
            <a:avLst/>
          </a:prstGeom>
          <a:solidFill>
            <a:srgbClr val="5FB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60638" y="6425181"/>
            <a:ext cx="514952" cy="297226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300" b="1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F17B8-507F-E644-928E-C5CCEC3C812F}" type="slidenum">
              <a:rPr lang="en-US" sz="1300" smtClean="0"/>
              <a:pPr/>
              <a:t>‹#›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65062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w/ Asset Spac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142" y="934944"/>
            <a:ext cx="8260319" cy="1186993"/>
          </a:xfrm>
          <a:ln>
            <a:noFill/>
          </a:ln>
        </p:spPr>
        <p:txBody>
          <a:bodyPr tIns="0" bIns="0" anchor="b" anchorCtr="0"/>
          <a:lstStyle>
            <a:lvl1pPr fontAlgn="b">
              <a:defRPr baseline="0"/>
            </a:lvl1pPr>
          </a:lstStyle>
          <a:p>
            <a:r>
              <a:rPr lang="en-US" dirty="0"/>
              <a:t>Content Slide with space for text and other content.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9141" y="2357998"/>
            <a:ext cx="5178371" cy="3896463"/>
          </a:xfrm>
          <a:ln>
            <a:noFill/>
          </a:ln>
        </p:spPr>
        <p:txBody>
          <a:bodyPr/>
          <a:lstStyle>
            <a:lvl2pPr>
              <a:defRPr b="0"/>
            </a:lvl2pPr>
            <a:lvl3pPr marL="1142971" marR="0" indent="-228594" algn="l" defTabSz="914377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Meiryo-Bold" charset="-128"/>
              <a:buChar char="►"/>
              <a:tabLst/>
              <a:defRPr/>
            </a:lvl3pPr>
          </a:lstStyle>
          <a:p>
            <a:pPr lvl="0"/>
            <a:r>
              <a:rPr lang="en-US" dirty="0"/>
              <a:t>This is the Level 1 content style, used for primary slide text.</a:t>
            </a:r>
          </a:p>
          <a:p>
            <a:pPr lvl="1"/>
            <a:r>
              <a:rPr lang="en-US" dirty="0"/>
              <a:t>Level 2 content is bulleted, using the same color as level 1 content.</a:t>
            </a:r>
          </a:p>
          <a:p>
            <a:pPr lvl="2"/>
            <a:r>
              <a:rPr lang="en-US" dirty="0"/>
              <a:t>Level 3 content, which can be used if more detail is needed under level 2 content.</a:t>
            </a:r>
          </a:p>
          <a:p>
            <a:pPr lvl="3"/>
            <a:r>
              <a:rPr lang="en-US" dirty="0"/>
              <a:t>Level 4 content, which can be used if more detail in needed under level 3 content. Use level 4 sparingly and keep content concise.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71593" y="6433039"/>
            <a:ext cx="305344" cy="29288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300" b="1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F17B8-507F-E644-928E-C5CCEC3C812F}" type="slidenum">
              <a:rPr lang="en-US" sz="1300" smtClean="0"/>
              <a:pPr/>
              <a:t>‹#›</a:t>
            </a:fld>
            <a:endParaRPr lang="en-US" sz="13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223837"/>
            <a:ext cx="1410382" cy="31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6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 - Spli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70861" y="6432187"/>
            <a:ext cx="305344" cy="29288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300" b="1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F17B8-507F-E644-928E-C5CCEC3C812F}" type="slidenum">
              <a:rPr lang="en-US" sz="1300" smtClean="0"/>
              <a:pPr/>
              <a:t>‹#›</a:t>
            </a:fld>
            <a:endParaRPr lang="en-US" sz="13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514" y="811001"/>
            <a:ext cx="8271944" cy="1325563"/>
          </a:xfrm>
          <a:ln>
            <a:noFill/>
          </a:ln>
        </p:spPr>
        <p:txBody>
          <a:bodyPr bIns="0" anchor="b" anchorCtr="0"/>
          <a:lstStyle>
            <a:lvl1pPr>
              <a:defRPr baseline="0"/>
            </a:lvl1pPr>
          </a:lstStyle>
          <a:p>
            <a:r>
              <a:rPr lang="en-US" dirty="0"/>
              <a:t>Content Slide with split column layout for varied content layout.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7518" y="2393442"/>
            <a:ext cx="3998563" cy="378352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This is the Level 1 content style. These boxes can also be populated with charts, graphics, etc.</a:t>
            </a:r>
          </a:p>
          <a:p>
            <a:pPr lvl="1"/>
            <a:r>
              <a:rPr lang="en-US" dirty="0"/>
              <a:t>Level 2 content is bulleted, using the same color as level 1 content.</a:t>
            </a:r>
          </a:p>
          <a:p>
            <a:pPr lvl="2"/>
            <a:r>
              <a:rPr lang="en-US" dirty="0"/>
              <a:t>Level 3 content, which can be used if more detail is needed under level 2 content.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2743" y="2393442"/>
            <a:ext cx="4046719" cy="3783529"/>
          </a:xfrm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This is the Level 1 content style. These boxes can also be populated with charts, graphics, etc.</a:t>
            </a:r>
          </a:p>
          <a:p>
            <a:pPr lvl="1"/>
            <a:r>
              <a:rPr lang="en-US" dirty="0"/>
              <a:t>Level 2 content is bulleted, using the same color as level 1 content.</a:t>
            </a:r>
          </a:p>
          <a:p>
            <a:pPr lvl="2"/>
            <a:r>
              <a:rPr lang="en-US" dirty="0"/>
              <a:t>Level 3 content, which can be used if more detail is needed under level 2 content.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4614" y="6400800"/>
            <a:ext cx="6858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223837"/>
            <a:ext cx="1410382" cy="31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 - Split Content w/ Intro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71596" y="6432186"/>
            <a:ext cx="305344" cy="29288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300" b="1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F17B8-507F-E644-928E-C5CCEC3C812F}" type="slidenum">
              <a:rPr lang="en-US" sz="1300" smtClean="0"/>
              <a:pPr/>
              <a:t>‹#›</a:t>
            </a:fld>
            <a:endParaRPr lang="en-US" sz="13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514" y="811001"/>
            <a:ext cx="8271944" cy="1325563"/>
          </a:xfrm>
          <a:ln>
            <a:noFill/>
          </a:ln>
        </p:spPr>
        <p:txBody>
          <a:bodyPr bIns="0" anchor="b" anchorCtr="0"/>
          <a:lstStyle>
            <a:lvl1pPr>
              <a:defRPr baseline="0"/>
            </a:lvl1pPr>
          </a:lstStyle>
          <a:p>
            <a:r>
              <a:rPr lang="en-US" dirty="0"/>
              <a:t>Content Slide with split column layout with intro paragraph.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7518" y="3378640"/>
            <a:ext cx="4050869" cy="2688955"/>
          </a:xfrm>
          <a:ln>
            <a:noFill/>
          </a:ln>
        </p:spPr>
        <p:txBody>
          <a:bodyPr/>
          <a:lstStyle>
            <a:lvl2pPr marL="457189">
              <a:defRPr/>
            </a:lvl2pPr>
          </a:lstStyle>
          <a:p>
            <a:pPr lvl="1"/>
            <a:r>
              <a:rPr lang="en-US" dirty="0"/>
              <a:t>Level 2 content is bulleted, using the same color as level 1 content.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3001" y="3378640"/>
            <a:ext cx="4116461" cy="2688955"/>
          </a:xfrm>
          <a:ln>
            <a:noFill/>
          </a:ln>
        </p:spPr>
        <p:txBody>
          <a:bodyPr/>
          <a:lstStyle>
            <a:lvl1pPr>
              <a:defRPr baseline="0"/>
            </a:lvl1pPr>
            <a:lvl2pPr marL="457189">
              <a:defRPr/>
            </a:lvl2pPr>
          </a:lstStyle>
          <a:p>
            <a:pPr lvl="1"/>
            <a:r>
              <a:rPr lang="en-US" dirty="0"/>
              <a:t>Level 2 content is bulleted, using the same color as level 1 content.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223837"/>
            <a:ext cx="1410382" cy="31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61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w/ Asset Spac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142" y="934944"/>
            <a:ext cx="8260319" cy="1186993"/>
          </a:xfrm>
          <a:ln>
            <a:noFill/>
          </a:ln>
        </p:spPr>
        <p:txBody>
          <a:bodyPr tIns="0" bIns="0" anchor="b" anchorCtr="0"/>
          <a:lstStyle>
            <a:lvl1pPr fontAlgn="b">
              <a:defRPr baseline="0"/>
            </a:lvl1pPr>
          </a:lstStyle>
          <a:p>
            <a:r>
              <a:rPr lang="en-US" dirty="0"/>
              <a:t>Content Slides will allow for the most text and content.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21076" y="2357996"/>
            <a:ext cx="4498382" cy="3508119"/>
          </a:xfrm>
          <a:ln>
            <a:noFill/>
          </a:ln>
        </p:spPr>
        <p:txBody>
          <a:bodyPr/>
          <a:lstStyle>
            <a:lvl2pPr>
              <a:defRPr b="0"/>
            </a:lvl2pPr>
          </a:lstStyle>
          <a:p>
            <a:pPr lvl="0"/>
            <a:r>
              <a:rPr lang="en-US" dirty="0"/>
              <a:t>This is the Level 1 content style, used for primary slide text.</a:t>
            </a:r>
          </a:p>
          <a:p>
            <a:pPr lvl="1"/>
            <a:r>
              <a:rPr lang="en-US" dirty="0"/>
              <a:t>Level 2 content is bulleted, using the same color as level 1 content.</a:t>
            </a:r>
          </a:p>
          <a:p>
            <a:pPr lvl="2"/>
            <a:r>
              <a:rPr lang="en-US" dirty="0"/>
              <a:t>Level 3 content, which can be used if more detail is needed under level 2 content.</a:t>
            </a:r>
          </a:p>
          <a:p>
            <a:pPr lvl="3"/>
            <a:r>
              <a:rPr lang="en-US" dirty="0"/>
              <a:t>Level 4 content, which can be used if more detail in needed under level 3 content. Use level 4 sparingly and keep content concise.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71596" y="6432187"/>
            <a:ext cx="305344" cy="29288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300" b="1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F17B8-507F-E644-928E-C5CCEC3C812F}" type="slidenum">
              <a:rPr lang="en-US" sz="1300" smtClean="0"/>
              <a:pPr/>
              <a:t>‹#›</a:t>
            </a:fld>
            <a:endParaRPr lang="en-US" sz="13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223837"/>
            <a:ext cx="1410382" cy="31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77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 - Split Layout for Two Ass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70861" y="6432186"/>
            <a:ext cx="305344" cy="29288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300" b="1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F17B8-507F-E644-928E-C5CCEC3C812F}" type="slidenum">
              <a:rPr lang="en-US" sz="1300" smtClean="0"/>
              <a:pPr/>
              <a:t>‹#›</a:t>
            </a:fld>
            <a:endParaRPr lang="en-US" sz="13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514" y="811001"/>
            <a:ext cx="8271944" cy="1325563"/>
          </a:xfrm>
          <a:ln>
            <a:noFill/>
          </a:ln>
        </p:spPr>
        <p:txBody>
          <a:bodyPr bIns="0" anchor="b" anchorCtr="0"/>
          <a:lstStyle>
            <a:lvl1pPr>
              <a:defRPr baseline="0"/>
            </a:lvl1pPr>
          </a:lstStyle>
          <a:p>
            <a:r>
              <a:rPr lang="en-US" dirty="0"/>
              <a:t>Content Slide with split column layout for varied content layout.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7518" y="2393443"/>
            <a:ext cx="3998563" cy="783719"/>
          </a:xfrm>
          <a:ln>
            <a:noFill/>
          </a:ln>
        </p:spPr>
        <p:txBody>
          <a:bodyPr/>
          <a:lstStyle>
            <a:lvl2pPr marL="0" indent="0">
              <a:buNone/>
              <a:defRPr/>
            </a:lvl2pPr>
          </a:lstStyle>
          <a:p>
            <a:pPr lvl="1"/>
            <a:r>
              <a:rPr lang="en-US" dirty="0"/>
              <a:t>Description Text for the inserted element below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2743" y="2393434"/>
            <a:ext cx="4046719" cy="783720"/>
          </a:xfrm>
          <a:ln>
            <a:noFill/>
          </a:ln>
        </p:spPr>
        <p:txBody>
          <a:bodyPr/>
          <a:lstStyle>
            <a:lvl1pPr>
              <a:defRPr baseline="0"/>
            </a:lvl1pPr>
            <a:lvl2pPr marL="0" indent="0">
              <a:spcBef>
                <a:spcPts val="0"/>
              </a:spcBef>
              <a:buNone/>
              <a:defRPr/>
            </a:lvl2pPr>
          </a:lstStyle>
          <a:p>
            <a:pPr lvl="1"/>
            <a:r>
              <a:rPr lang="en-US" dirty="0"/>
              <a:t>Description Text for the inserted element below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223837"/>
            <a:ext cx="1410382" cy="31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67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Large Asse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1486" y="1252136"/>
            <a:ext cx="2758975" cy="4551979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500" b="1" baseline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189" indent="0">
              <a:buNone/>
              <a:defRPr sz="2000" b="0" baseline="0"/>
            </a:lvl2pPr>
          </a:lstStyle>
          <a:p>
            <a:pPr lvl="0"/>
            <a:r>
              <a:rPr lang="en-US" dirty="0"/>
              <a:t>This is the Level 1 content style for the table/chart slide</a:t>
            </a:r>
          </a:p>
          <a:p>
            <a:pPr lvl="1"/>
            <a:r>
              <a:rPr lang="en-US" dirty="0"/>
              <a:t>Level 2 content is indented using dark blue text.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70861" y="6432187"/>
            <a:ext cx="305344" cy="29288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300" b="1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F17B8-507F-E644-928E-C5CCEC3C812F}" type="slidenum">
              <a:rPr lang="en-US" sz="1300" smtClean="0"/>
              <a:pPr/>
              <a:t>‹#›</a:t>
            </a:fld>
            <a:endParaRPr lang="en-US" sz="13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223837"/>
            <a:ext cx="1410382" cy="31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80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 - Split Layout (No WestEd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70861" y="6432187"/>
            <a:ext cx="305344" cy="29288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300" b="1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F17B8-507F-E644-928E-C5CCEC3C812F}" type="slidenum">
              <a:rPr lang="en-US" sz="1300" smtClean="0"/>
              <a:pPr/>
              <a:t>‹#›</a:t>
            </a:fld>
            <a:endParaRPr lang="en-US" sz="13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514" y="338297"/>
            <a:ext cx="8271944" cy="1325563"/>
          </a:xfrm>
          <a:ln>
            <a:noFill/>
          </a:ln>
        </p:spPr>
        <p:txBody>
          <a:bodyPr bIns="0" anchor="b" anchorCtr="0"/>
          <a:lstStyle>
            <a:lvl1pPr>
              <a:defRPr baseline="0"/>
            </a:lvl1pPr>
          </a:lstStyle>
          <a:p>
            <a:r>
              <a:rPr lang="en-US" dirty="0"/>
              <a:t>Content Slide with split column layout (no WestEd logo deletion for maximum space).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7518" y="1923560"/>
            <a:ext cx="4050869" cy="4088835"/>
          </a:xfrm>
          <a:ln>
            <a:noFill/>
          </a:ln>
        </p:spPr>
        <p:txBody>
          <a:bodyPr/>
          <a:lstStyle>
            <a:lvl2pPr marL="457189">
              <a:defRPr/>
            </a:lvl2pPr>
          </a:lstStyle>
          <a:p>
            <a:pPr lvl="0"/>
            <a:r>
              <a:rPr lang="en-US" dirty="0"/>
              <a:t>This is the Level 1 content style, used for primary slide text.</a:t>
            </a:r>
          </a:p>
          <a:p>
            <a:pPr lvl="1"/>
            <a:r>
              <a:rPr lang="en-US" dirty="0"/>
              <a:t>Level 2 content is bulleted, using the same color as level 1 content.</a:t>
            </a:r>
          </a:p>
          <a:p>
            <a:pPr lvl="2"/>
            <a:r>
              <a:rPr lang="en-US" dirty="0"/>
              <a:t>Level 3 content, which can be used if more detail is needed under level 2 content.</a:t>
            </a:r>
          </a:p>
          <a:p>
            <a:pPr lvl="3"/>
            <a:r>
              <a:rPr lang="en-US" dirty="0"/>
              <a:t>Level 4 content, which can be used if more detail in needed under level 3 content. Use level 4 sparingly and keep content concise.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3001" y="1923560"/>
            <a:ext cx="4116461" cy="4088835"/>
          </a:xfrm>
          <a:ln>
            <a:noFill/>
          </a:ln>
        </p:spPr>
        <p:txBody>
          <a:bodyPr/>
          <a:lstStyle>
            <a:lvl1pPr>
              <a:defRPr baseline="0"/>
            </a:lvl1pPr>
            <a:lvl2pPr marL="457189">
              <a:defRPr/>
            </a:lvl2pPr>
          </a:lstStyle>
          <a:p>
            <a:pPr lvl="0"/>
            <a:r>
              <a:rPr lang="en-US" dirty="0"/>
              <a:t>This is the Level 1 content style, used for primary slide text.</a:t>
            </a:r>
          </a:p>
          <a:p>
            <a:pPr lvl="1"/>
            <a:r>
              <a:rPr lang="en-US" dirty="0"/>
              <a:t>Level 2 content is bulleted, using the same color as level 1 content.</a:t>
            </a:r>
          </a:p>
          <a:p>
            <a:pPr lvl="2"/>
            <a:r>
              <a:rPr lang="en-US" dirty="0"/>
              <a:t>Level 3 content, which can be used if more detail is needed under level 2 content.</a:t>
            </a:r>
          </a:p>
          <a:p>
            <a:pPr lvl="3"/>
            <a:r>
              <a:rPr lang="en-US" dirty="0"/>
              <a:t>Level 4 content, which can be used if more detail in needed under level 3 content. Use level 4 sparingly and keep content concise.</a:t>
            </a:r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Full Size As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9138" y="1082398"/>
            <a:ext cx="8260320" cy="4721725"/>
          </a:xfrm>
        </p:spPr>
        <p:txBody>
          <a:bodyPr/>
          <a:lstStyle>
            <a:lvl1pPr>
              <a:lnSpc>
                <a:spcPct val="105000"/>
              </a:lnSpc>
              <a:spcAft>
                <a:spcPts val="1200"/>
              </a:spcAft>
              <a:defRPr sz="2500" b="1" baseline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189" indent="0">
              <a:buNone/>
              <a:defRPr sz="2000" b="0"/>
            </a:lvl2pPr>
          </a:lstStyle>
          <a:p>
            <a:pPr lvl="0"/>
            <a:r>
              <a:rPr lang="en-US" dirty="0"/>
              <a:t>This is the Level 1 content style for the full width table/chart slide.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70861" y="6424437"/>
            <a:ext cx="305344" cy="29288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300" b="1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F17B8-507F-E644-928E-C5CCEC3C812F}" type="slidenum">
              <a:rPr lang="en-US" sz="1300" smtClean="0"/>
              <a:pPr/>
              <a:t>‹#›</a:t>
            </a:fld>
            <a:endParaRPr lang="en-US" sz="13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223837"/>
            <a:ext cx="1410382" cy="31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34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Large Asset Fram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71593" y="6424438"/>
            <a:ext cx="305344" cy="29288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300" b="1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F17B8-507F-E644-928E-C5CCEC3C812F}" type="slidenum">
              <a:rPr lang="en-US" sz="1300" smtClean="0"/>
              <a:pPr/>
              <a:t>‹#›</a:t>
            </a:fld>
            <a:endParaRPr lang="en-US" sz="13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514" y="338297"/>
            <a:ext cx="8271944" cy="1325563"/>
          </a:xfrm>
          <a:ln>
            <a:noFill/>
          </a:ln>
        </p:spPr>
        <p:txBody>
          <a:bodyPr bIns="0" anchor="b" anchorCtr="0"/>
          <a:lstStyle>
            <a:lvl1pPr>
              <a:defRPr baseline="0"/>
            </a:lvl1pPr>
          </a:lstStyle>
          <a:p>
            <a:r>
              <a:rPr lang="en-US" dirty="0"/>
              <a:t>Content Slide with large image or framed object option.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15100" y="3866827"/>
            <a:ext cx="2204358" cy="2145562"/>
          </a:xfrm>
          <a:ln>
            <a:noFill/>
          </a:ln>
        </p:spPr>
        <p:txBody>
          <a:bodyPr>
            <a:normAutofit/>
          </a:bodyPr>
          <a:lstStyle>
            <a:lvl1pPr>
              <a:lnSpc>
                <a:spcPct val="102000"/>
              </a:lnSpc>
              <a:defRPr sz="1800" b="1" baseline="0"/>
            </a:lvl1pPr>
            <a:lvl2pPr marL="457189">
              <a:defRPr/>
            </a:lvl2pPr>
          </a:lstStyle>
          <a:p>
            <a:pPr lvl="0"/>
            <a:r>
              <a:rPr lang="en-US" dirty="0"/>
              <a:t>Level 1 content style for text to describe whatever it to the left (e.g., a chart, table, photo, or graphic). </a:t>
            </a:r>
          </a:p>
        </p:txBody>
      </p:sp>
    </p:spTree>
    <p:extLst>
      <p:ext uri="{BB962C8B-B14F-4D97-AF65-F5344CB8AC3E}">
        <p14:creationId xmlns:p14="http://schemas.microsoft.com/office/powerpoint/2010/main" val="138148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- Expanded Auth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76644"/>
            <a:ext cx="1983922" cy="58856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70357" y="1549401"/>
            <a:ext cx="4704070" cy="2785534"/>
          </a:xfrm>
          <a:ln>
            <a:noFill/>
          </a:ln>
        </p:spPr>
        <p:txBody>
          <a:bodyPr anchor="b">
            <a:normAutofit/>
          </a:bodyPr>
          <a:lstStyle>
            <a:lvl1pPr algn="l" fontAlgn="b">
              <a:lnSpc>
                <a:spcPct val="85000"/>
              </a:lnSpc>
              <a:defRPr sz="5000" b="1" baseline="0"/>
            </a:lvl1pPr>
          </a:lstStyle>
          <a:p>
            <a:r>
              <a:rPr lang="en-US" dirty="0"/>
              <a:t>Another Title text slide. There’s more room in lower right blue band for text. 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0360" y="4648208"/>
            <a:ext cx="4522345" cy="1134533"/>
          </a:xfrm>
          <a:ln>
            <a:noFill/>
          </a:ln>
        </p:spPr>
        <p:txBody>
          <a:bodyPr/>
          <a:lstStyle>
            <a:lvl1pPr marL="0" indent="0" algn="l" fontAlgn="t">
              <a:buNone/>
              <a:defRPr sz="2400" b="1" baseline="0">
                <a:solidFill>
                  <a:schemeClr val="accent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This is the area for Subtitle text. It can also be used for intro text. If not used, move the title text box lower down the slide.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1657351" y="1600209"/>
            <a:ext cx="3435350" cy="2690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fontAlgn="b" latinLnBrk="0" hangingPunct="1">
              <a:lnSpc>
                <a:spcPct val="85000"/>
              </a:lnSpc>
              <a:spcBef>
                <a:spcPct val="0"/>
              </a:spcBef>
              <a:buNone/>
              <a:defRPr sz="5000" b="1" kern="1200" baseline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63819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Slide (No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 userDrawn="1"/>
        </p:nvSpPr>
        <p:spPr>
          <a:xfrm>
            <a:off x="1657351" y="1600209"/>
            <a:ext cx="3435350" cy="2690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fontAlgn="b" latinLnBrk="0" hangingPunct="1">
              <a:lnSpc>
                <a:spcPct val="85000"/>
              </a:lnSpc>
              <a:spcBef>
                <a:spcPct val="0"/>
              </a:spcBef>
              <a:buNone/>
              <a:defRPr sz="5000" b="1" kern="1200" baseline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endParaRPr lang="en-US" sz="5000" dirty="0"/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271593" y="6424438"/>
            <a:ext cx="305344" cy="29288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300" b="1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F17B8-507F-E644-928E-C5CCEC3C812F}" type="slidenum">
              <a:rPr lang="en-US" sz="1300" smtClean="0"/>
              <a:pPr/>
              <a:t>‹#›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33929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70360" y="1479732"/>
            <a:ext cx="6189673" cy="2785534"/>
          </a:xfrm>
          <a:ln>
            <a:noFill/>
          </a:ln>
        </p:spPr>
        <p:txBody>
          <a:bodyPr anchor="b">
            <a:normAutofit/>
          </a:bodyPr>
          <a:lstStyle>
            <a:lvl1pPr algn="l" fontAlgn="b">
              <a:lnSpc>
                <a:spcPct val="85000"/>
              </a:lnSpc>
              <a:defRPr sz="5000" b="1"/>
            </a:lvl1pPr>
          </a:lstStyle>
          <a:p>
            <a:r>
              <a:rPr lang="en-US" dirty="0"/>
              <a:t>Another Title text slide, but with no photo. It is also bottom justified. 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0360" y="4683047"/>
            <a:ext cx="6189673" cy="1134533"/>
          </a:xfrm>
          <a:ln>
            <a:noFill/>
          </a:ln>
        </p:spPr>
        <p:txBody>
          <a:bodyPr/>
          <a:lstStyle>
            <a:lvl1pPr marL="0" indent="0" algn="l" fontAlgn="t">
              <a:buNone/>
              <a:defRPr sz="2400" b="1" baseline="0">
                <a:solidFill>
                  <a:schemeClr val="accent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This is the area for Subtitle text. It can also be used for intro text. If not used, move the title text box lower down the slide.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1657351" y="1600209"/>
            <a:ext cx="3435350" cy="2690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fontAlgn="b" latinLnBrk="0" hangingPunct="1">
              <a:lnSpc>
                <a:spcPct val="85000"/>
              </a:lnSpc>
              <a:spcBef>
                <a:spcPct val="0"/>
              </a:spcBef>
              <a:buNone/>
              <a:defRPr sz="5000" b="1" kern="1200" baseline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endParaRPr lang="en-US" sz="50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223837"/>
            <a:ext cx="1410382" cy="31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90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1657351" y="1600209"/>
            <a:ext cx="3435350" cy="2690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fontAlgn="b" latinLnBrk="0" hangingPunct="1">
              <a:lnSpc>
                <a:spcPct val="85000"/>
              </a:lnSpc>
              <a:spcBef>
                <a:spcPct val="0"/>
              </a:spcBef>
              <a:buNone/>
              <a:defRPr sz="5000" b="1" kern="1200" baseline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endParaRPr lang="en-US" sz="5000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831613" y="2119091"/>
            <a:ext cx="6785666" cy="1608187"/>
          </a:xfrm>
          <a:ln>
            <a:noFill/>
          </a:ln>
        </p:spPr>
        <p:txBody>
          <a:bodyPr anchor="t" anchorCtr="0">
            <a:noAutofit/>
          </a:bodyPr>
          <a:lstStyle>
            <a:lvl1pPr algn="l" fontAlgn="t">
              <a:lnSpc>
                <a:spcPct val="85000"/>
              </a:lnSpc>
              <a:defRPr sz="4500" b="1" baseline="0"/>
            </a:lvl1pPr>
          </a:lstStyle>
          <a:p>
            <a:r>
              <a:rPr lang="en-US" dirty="0"/>
              <a:t>Section intro slide. Text is top justified to nestle under the optional section number.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2222" y="3941122"/>
            <a:ext cx="6195061" cy="1134533"/>
          </a:xfrm>
          <a:ln>
            <a:noFill/>
          </a:ln>
        </p:spPr>
        <p:txBody>
          <a:bodyPr>
            <a:noAutofit/>
          </a:bodyPr>
          <a:lstStyle>
            <a:lvl1pPr marL="0" indent="0" algn="l" fontAlgn="t">
              <a:lnSpc>
                <a:spcPct val="100000"/>
              </a:lnSpc>
              <a:buNone/>
              <a:defRPr sz="2600" b="1" baseline="0">
                <a:solidFill>
                  <a:schemeClr val="tx2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Indented Section Subtitle or section intro text. Remove if not needed.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297" y="214955"/>
            <a:ext cx="1993747" cy="44360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86497" y="6301729"/>
            <a:ext cx="543698" cy="259709"/>
          </a:xfrm>
          <a:prstGeom prst="rect">
            <a:avLst/>
          </a:prstGeom>
          <a:solidFill>
            <a:srgbClr val="E4E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049" y="6301729"/>
            <a:ext cx="412900" cy="279959"/>
          </a:xfrm>
        </p:spPr>
        <p:txBody>
          <a:bodyPr anchor="ctr" anchorCtr="1"/>
          <a:lstStyle>
            <a:lvl1pPr algn="l">
              <a:defRPr sz="1300" b="1">
                <a:solidFill>
                  <a:schemeClr val="accent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fld id="{EB5F17B8-507F-E644-928E-C5CCEC3C81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97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Image Fa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 userDrawn="1"/>
        </p:nvSpPr>
        <p:spPr>
          <a:xfrm>
            <a:off x="1657351" y="1600209"/>
            <a:ext cx="3435350" cy="2690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fontAlgn="b" latinLnBrk="0" hangingPunct="1">
              <a:lnSpc>
                <a:spcPct val="85000"/>
              </a:lnSpc>
              <a:spcBef>
                <a:spcPct val="0"/>
              </a:spcBef>
              <a:buNone/>
              <a:defRPr sz="5000" b="1" kern="1200" baseline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endParaRPr lang="en-US" sz="5000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831617" y="2119091"/>
            <a:ext cx="6189673" cy="1608187"/>
          </a:xfrm>
          <a:ln>
            <a:noFill/>
          </a:ln>
        </p:spPr>
        <p:txBody>
          <a:bodyPr anchor="t" anchorCtr="0">
            <a:noAutofit/>
          </a:bodyPr>
          <a:lstStyle>
            <a:lvl1pPr algn="l" fontAlgn="t">
              <a:lnSpc>
                <a:spcPct val="85000"/>
              </a:lnSpc>
              <a:defRPr sz="4500" b="1" baseline="0"/>
            </a:lvl1pPr>
          </a:lstStyle>
          <a:p>
            <a:r>
              <a:rPr lang="en-US" dirty="0"/>
              <a:t>Section Title text is top justified to nestle under the section number, but can be altered.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2220" y="3941122"/>
            <a:ext cx="5363936" cy="1134533"/>
          </a:xfrm>
        </p:spPr>
        <p:txBody>
          <a:bodyPr>
            <a:noAutofit/>
          </a:bodyPr>
          <a:lstStyle>
            <a:lvl1pPr marL="0" indent="0" algn="l" fontAlgn="t">
              <a:lnSpc>
                <a:spcPct val="95000"/>
              </a:lnSpc>
              <a:buNone/>
              <a:defRPr sz="2600" b="1" baseline="0">
                <a:solidFill>
                  <a:schemeClr val="tx2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Section Subtitle text. This indent is intentional, however it can be adjusted if necessary.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274" y="6441498"/>
            <a:ext cx="408528" cy="292885"/>
          </a:xfrm>
          <a:prstGeom prst="rect">
            <a:avLst/>
          </a:prstGeom>
        </p:spPr>
        <p:txBody>
          <a:bodyPr anchor="ctr" anchorCtr="1"/>
          <a:lstStyle>
            <a:lvl1pPr algn="l">
              <a:defRPr sz="1300" b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fld id="{EB5F17B8-507F-E644-928E-C5CCEC3C812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38" y="371966"/>
            <a:ext cx="1993747" cy="4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6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- Image Fa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1657351" y="1600209"/>
            <a:ext cx="3435350" cy="2690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fontAlgn="b" latinLnBrk="0" hangingPunct="1">
              <a:lnSpc>
                <a:spcPct val="85000"/>
              </a:lnSpc>
              <a:spcBef>
                <a:spcPct val="0"/>
              </a:spcBef>
              <a:buNone/>
              <a:defRPr sz="5000" b="1" kern="1200" baseline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endParaRPr lang="en-US" sz="5000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8553" y="6284953"/>
            <a:ext cx="411642" cy="251772"/>
          </a:xfrm>
        </p:spPr>
        <p:txBody>
          <a:bodyPr anchor="ctr" anchorCtr="1"/>
          <a:lstStyle>
            <a:lvl1pPr algn="l">
              <a:defRPr sz="1300" b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fld id="{EB5F17B8-507F-E644-928E-C5CCEC3C81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756267" y="1600209"/>
            <a:ext cx="4545875" cy="2248989"/>
          </a:xfrm>
          <a:ln>
            <a:noFill/>
          </a:ln>
        </p:spPr>
        <p:txBody>
          <a:bodyPr anchor="t" anchorCtr="0">
            <a:noAutofit/>
          </a:bodyPr>
          <a:lstStyle>
            <a:lvl1pPr algn="l" fontAlgn="t">
              <a:lnSpc>
                <a:spcPct val="85000"/>
              </a:lnSpc>
              <a:defRPr sz="4500" b="1" baseline="0"/>
            </a:lvl1pPr>
          </a:lstStyle>
          <a:p>
            <a:r>
              <a:rPr lang="en-US" dirty="0"/>
              <a:t>Section intro slide. Text is top justified to nestle under the optional section number.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07380" y="4045625"/>
            <a:ext cx="4656911" cy="1134533"/>
          </a:xfrm>
          <a:ln>
            <a:noFill/>
          </a:ln>
        </p:spPr>
        <p:txBody>
          <a:bodyPr>
            <a:noAutofit/>
          </a:bodyPr>
          <a:lstStyle>
            <a:lvl1pPr marL="0" indent="0" algn="l" fontAlgn="t">
              <a:lnSpc>
                <a:spcPct val="100000"/>
              </a:lnSpc>
              <a:buNone/>
              <a:defRPr sz="2600" b="1" baseline="0">
                <a:solidFill>
                  <a:schemeClr val="tx2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Indented Section Subtitle or section intro text. Remove if not needed.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223837"/>
            <a:ext cx="1410382" cy="31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2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- Angle C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1657351" y="1600209"/>
            <a:ext cx="3435350" cy="2690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fontAlgn="b" latinLnBrk="0" hangingPunct="1">
              <a:lnSpc>
                <a:spcPct val="85000"/>
              </a:lnSpc>
              <a:spcBef>
                <a:spcPct val="0"/>
              </a:spcBef>
              <a:buNone/>
              <a:defRPr sz="5000" b="1" kern="1200" baseline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endParaRPr lang="en-US" sz="5000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395652" y="1821119"/>
            <a:ext cx="4323806" cy="2248989"/>
          </a:xfrm>
          <a:ln>
            <a:noFill/>
          </a:ln>
        </p:spPr>
        <p:txBody>
          <a:bodyPr anchor="t" anchorCtr="0">
            <a:noAutofit/>
          </a:bodyPr>
          <a:lstStyle>
            <a:lvl1pPr algn="l" fontAlgn="t">
              <a:lnSpc>
                <a:spcPct val="85000"/>
              </a:lnSpc>
              <a:defRPr sz="4500" b="1" baseline="0"/>
            </a:lvl1pPr>
          </a:lstStyle>
          <a:p>
            <a:r>
              <a:rPr lang="en-US" dirty="0"/>
              <a:t>Section intro slide with no subtitle. Text is top justified to nestle under optional section number.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5050" y="6377942"/>
            <a:ext cx="305344" cy="292885"/>
          </a:xfrm>
        </p:spPr>
        <p:txBody>
          <a:bodyPr anchor="ctr" anchorCtr="1"/>
          <a:lstStyle>
            <a:lvl1pPr algn="l">
              <a:defRPr sz="1300" b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fld id="{EB5F17B8-507F-E644-928E-C5CCEC3C812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223837"/>
            <a:ext cx="1410382" cy="31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Angle C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270861" y="6439935"/>
            <a:ext cx="305344" cy="29288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300" b="1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F17B8-507F-E644-928E-C5CCEC3C812F}" type="slidenum">
              <a:rPr lang="en-US" sz="1300" smtClean="0"/>
              <a:pPr/>
              <a:t>‹#›</a:t>
            </a:fld>
            <a:endParaRPr lang="en-US" sz="13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4" y="365129"/>
            <a:ext cx="5269231" cy="1325563"/>
          </a:xfrm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Content Slide w/angle cut photo on right side of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1" y="1825625"/>
            <a:ext cx="5269230" cy="4351338"/>
          </a:xfrm>
          <a:ln>
            <a:noFill/>
          </a:ln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</a:lstStyle>
          <a:p>
            <a:pPr lvl="0"/>
            <a:r>
              <a:rPr lang="en-US" dirty="0"/>
              <a:t>This is the Level 1 content style, used for primary slide text.</a:t>
            </a:r>
          </a:p>
          <a:p>
            <a:pPr lvl="1"/>
            <a:r>
              <a:rPr lang="en-US" dirty="0"/>
              <a:t>Level 2 content is bulleted, using the same color as level 1 content.</a:t>
            </a:r>
          </a:p>
          <a:p>
            <a:pPr lvl="2"/>
            <a:r>
              <a:rPr lang="en-US" dirty="0"/>
              <a:t>Level 3 content, which can be used if more detail is needed under level 2 content.</a:t>
            </a:r>
          </a:p>
          <a:p>
            <a:pPr lvl="3"/>
            <a:r>
              <a:rPr lang="en-US" dirty="0"/>
              <a:t>Level 4 content, which can be used if more detail in needed under level 3 content. Use level 4 sparingly and keep content concise.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223837"/>
            <a:ext cx="1410382" cy="31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Small Image with Quot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270861" y="6369208"/>
            <a:ext cx="305344" cy="29288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300" b="1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F17B8-507F-E644-928E-C5CCEC3C812F}" type="slidenum">
              <a:rPr lang="en-US" sz="1300" smtClean="0"/>
              <a:pPr/>
              <a:t>‹#›</a:t>
            </a:fld>
            <a:endParaRPr lang="en-US" sz="13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0707" y="1175210"/>
            <a:ext cx="5178755" cy="1325563"/>
          </a:xfrm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Content Slide with small photo and pull quote area.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40707" y="2635707"/>
            <a:ext cx="5178755" cy="3811968"/>
          </a:xfrm>
          <a:ln>
            <a:noFill/>
          </a:ln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</a:lstStyle>
          <a:p>
            <a:pPr lvl="0"/>
            <a:r>
              <a:rPr lang="en-US" dirty="0"/>
              <a:t>This is the Level 1 content style, used for primary slide text.</a:t>
            </a:r>
          </a:p>
          <a:p>
            <a:pPr lvl="1"/>
            <a:r>
              <a:rPr lang="en-US" dirty="0"/>
              <a:t>Level 2 content is bulleted, using the same color as level 1 content.</a:t>
            </a:r>
          </a:p>
          <a:p>
            <a:pPr lvl="2"/>
            <a:r>
              <a:rPr lang="en-US" dirty="0"/>
              <a:t>Level 3 content, which can be used if more detail is needed under level 2 content.</a:t>
            </a:r>
          </a:p>
          <a:p>
            <a:pPr lvl="3"/>
            <a:r>
              <a:rPr lang="en-US" dirty="0"/>
              <a:t>Level 4 content, which can be used if more detail in needed under level 3 content. Use level 4 sparingly and keep content concise.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223837"/>
            <a:ext cx="1410382" cy="31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7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ln w="0">
            <a:solidFill>
              <a:schemeClr val="bg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3E07B-1E64-EE42-9C34-730A2E670201}" type="datetime1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F17B8-507F-E644-928E-C5CCEC3C8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5" r:id="rId4"/>
    <p:sldLayoutId id="2147483677" r:id="rId5"/>
    <p:sldLayoutId id="2147483666" r:id="rId6"/>
    <p:sldLayoutId id="2147483667" r:id="rId7"/>
    <p:sldLayoutId id="2147483662" r:id="rId8"/>
    <p:sldLayoutId id="2147483668" r:id="rId9"/>
    <p:sldLayoutId id="2147483661" r:id="rId10"/>
    <p:sldLayoutId id="2147483669" r:id="rId11"/>
    <p:sldLayoutId id="2147483652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64" r:id="rId20"/>
  </p:sldLayoutIdLst>
  <p:hf hdr="0" ftr="0" dt="0"/>
  <p:txStyles>
    <p:titleStyle>
      <a:lvl1pPr algn="l" defTabSz="914377" rtl="0" eaLnBrk="1" fontAlgn="t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4500" b="0" kern="1200">
          <a:solidFill>
            <a:schemeClr val="tx1"/>
          </a:solidFill>
          <a:latin typeface="Corbel" charset="0"/>
          <a:ea typeface="Corbel" charset="0"/>
          <a:cs typeface="Corbel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2800" b="0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0" kern="12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1100"/>
        </a:spcBef>
        <a:buFont typeface="Meiryo-Bold" charset="-128"/>
        <a:buChar char="►"/>
        <a:defRPr sz="1600" b="0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3pPr>
      <a:lvl4pPr marL="1600160" indent="-182875" algn="l" defTabSz="914377" rtl="0" eaLnBrk="1" latinLnBrk="0" hangingPunct="1">
        <a:lnSpc>
          <a:spcPct val="90000"/>
        </a:lnSpc>
        <a:spcBef>
          <a:spcPts val="1100"/>
        </a:spcBef>
        <a:buFont typeface=".AppleSystemUIFont" charset="-120"/>
        <a:buChar char="−"/>
        <a:defRPr sz="1600" b="0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31" y="638382"/>
            <a:ext cx="8260319" cy="56022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SWP - Career Pathways System Development Model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971245"/>
              </p:ext>
            </p:extLst>
          </p:nvPr>
        </p:nvGraphicFramePr>
        <p:xfrm>
          <a:off x="352789" y="1134810"/>
          <a:ext cx="7994821" cy="5128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3837589" y="3104813"/>
            <a:ext cx="1445740" cy="1396313"/>
          </a:xfrm>
          <a:prstGeom prst="ellipse">
            <a:avLst/>
          </a:prstGeom>
          <a:gradFill>
            <a:gsLst>
              <a:gs pos="48000">
                <a:schemeClr val="bg2"/>
              </a:gs>
              <a:gs pos="100000">
                <a:schemeClr val="dk2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dk2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Leadership &amp; Aligned Resources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 Slide">
  <a:themeElements>
    <a:clrScheme name="Custom 1">
      <a:dk1>
        <a:srgbClr val="405461"/>
      </a:dk1>
      <a:lt1>
        <a:srgbClr val="FFFFFF"/>
      </a:lt1>
      <a:dk2>
        <a:srgbClr val="005C8A"/>
      </a:dk2>
      <a:lt2>
        <a:srgbClr val="BBBAAB"/>
      </a:lt2>
      <a:accent1>
        <a:srgbClr val="137B7B"/>
      </a:accent1>
      <a:accent2>
        <a:srgbClr val="59809B"/>
      </a:accent2>
      <a:accent3>
        <a:srgbClr val="5DB7B0"/>
      </a:accent3>
      <a:accent4>
        <a:srgbClr val="1684A7"/>
      </a:accent4>
      <a:accent5>
        <a:srgbClr val="6D6D68"/>
      </a:accent5>
      <a:accent6>
        <a:srgbClr val="50B948"/>
      </a:accent6>
      <a:hlink>
        <a:srgbClr val="00C599"/>
      </a:hlink>
      <a:folHlink>
        <a:srgbClr val="7E9BC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WestEd Agency Powerpoint Template - HS and POSTSECONDARY" id="{7DFA30E6-C27C-6640-9A6E-E009AC9C2BBA}" vid="{D20F524D-E69D-3440-8ABA-F93C9B1989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15012</TotalTime>
  <Words>67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.AppleSystemUIFont</vt:lpstr>
      <vt:lpstr>Arial</vt:lpstr>
      <vt:lpstr>Calibri</vt:lpstr>
      <vt:lpstr>Corbel</vt:lpstr>
      <vt:lpstr>Meiryo-Bold</vt:lpstr>
      <vt:lpstr>Trebuchet MS</vt:lpstr>
      <vt:lpstr>Base Slide</vt:lpstr>
      <vt:lpstr>SWP - Career Pathways System Development Model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Hill Jr</dc:creator>
  <cp:lastModifiedBy>Leslie Blanchard</cp:lastModifiedBy>
  <cp:revision>99</cp:revision>
  <dcterms:created xsi:type="dcterms:W3CDTF">2017-10-03T12:12:22Z</dcterms:created>
  <dcterms:modified xsi:type="dcterms:W3CDTF">2018-06-13T16:30:48Z</dcterms:modified>
</cp:coreProperties>
</file>