
<file path=[Content_Types].xml><?xml version="1.0" encoding="utf-8"?>
<Types xmlns="http://schemas.openxmlformats.org/package/2006/content-types">
  <Default Extension="png" ContentType="image/png"/>
  <Default Extension="emf" ContentType="image/x-emf"/>
  <Default Extension="png&amp;ehk=G3sy3kqKMVIuk6gNUG" ContentType="image/png"/>
  <Default Extension="rels" ContentType="application/vnd.openxmlformats-package.relationships+xml"/>
  <Default Extension="xml" ContentType="application/xml"/>
  <Default Extension="jpg&amp;ehk=o8dvrKeIVo" ContentType="image/jpeg"/>
  <Default Extension="jpg&amp;ehk=IRjdTmQY75HUWMjk1khG3g&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7" r:id="rId2"/>
    <p:sldId id="441" r:id="rId3"/>
    <p:sldId id="400" r:id="rId4"/>
    <p:sldId id="414" r:id="rId5"/>
    <p:sldId id="405" r:id="rId6"/>
    <p:sldId id="416" r:id="rId7"/>
    <p:sldId id="417" r:id="rId8"/>
    <p:sldId id="418" r:id="rId9"/>
    <p:sldId id="394" r:id="rId10"/>
    <p:sldId id="431" r:id="rId11"/>
    <p:sldId id="439" r:id="rId12"/>
    <p:sldId id="436" r:id="rId13"/>
    <p:sldId id="433" r:id="rId14"/>
    <p:sldId id="434" r:id="rId15"/>
    <p:sldId id="435" r:id="rId16"/>
    <p:sldId id="438" r:id="rId17"/>
    <p:sldId id="359" r:id="rId18"/>
    <p:sldId id="480" r:id="rId19"/>
    <p:sldId id="428" r:id="rId20"/>
    <p:sldId id="427" r:id="rId21"/>
    <p:sldId id="437" r:id="rId22"/>
    <p:sldId id="426" r:id="rId23"/>
    <p:sldId id="445" r:id="rId24"/>
    <p:sldId id="412" r:id="rId25"/>
    <p:sldId id="463" r:id="rId26"/>
    <p:sldId id="462" r:id="rId27"/>
    <p:sldId id="479" r:id="rId28"/>
    <p:sldId id="478" r:id="rId29"/>
    <p:sldId id="455" r:id="rId30"/>
    <p:sldId id="457" r:id="rId31"/>
    <p:sldId id="458" r:id="rId32"/>
    <p:sldId id="461" r:id="rId33"/>
    <p:sldId id="460" r:id="rId34"/>
    <p:sldId id="459" r:id="rId35"/>
    <p:sldId id="456" r:id="rId36"/>
    <p:sldId id="454" r:id="rId37"/>
    <p:sldId id="453" r:id="rId38"/>
    <p:sldId id="466" r:id="rId39"/>
    <p:sldId id="307" r:id="rId40"/>
    <p:sldId id="348" r:id="rId41"/>
    <p:sldId id="308" r:id="rId42"/>
    <p:sldId id="490" r:id="rId43"/>
    <p:sldId id="495" r:id="rId44"/>
    <p:sldId id="491" r:id="rId45"/>
    <p:sldId id="492" r:id="rId46"/>
    <p:sldId id="493" r:id="rId47"/>
    <p:sldId id="494" r:id="rId48"/>
    <p:sldId id="488" r:id="rId49"/>
    <p:sldId id="489" r:id="rId50"/>
    <p:sldId id="496" r:id="rId51"/>
    <p:sldId id="397" r:id="rId52"/>
    <p:sldId id="485" r:id="rId53"/>
    <p:sldId id="487" r:id="rId54"/>
    <p:sldId id="484" r:id="rId55"/>
    <p:sldId id="49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0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86" autoAdjust="0"/>
    <p:restoredTop sz="93712" autoAdjust="0"/>
  </p:normalViewPr>
  <p:slideViewPr>
    <p:cSldViewPr snapToGrid="0" snapToObjects="1">
      <p:cViewPr varScale="1">
        <p:scale>
          <a:sx n="92" d="100"/>
          <a:sy n="92" d="100"/>
        </p:scale>
        <p:origin x="36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85.png&amp;ehk=G3sy3kqKMVIuk6gNUG"/><Relationship Id="rId2" Type="http://schemas.openxmlformats.org/officeDocument/2006/relationships/image" Target="../media/image79.jpg&amp;ehk=IRjdTmQY75HUWMjk1khG3g&amp;r=0&amp;pid=OfficeInsert"/><Relationship Id="rId1" Type="http://schemas.openxmlformats.org/officeDocument/2006/relationships/image" Target="../media/image87.jpg"/></Relationships>
</file>

<file path=ppt/diagrams/_rels/data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amp;ehk=IRjdTmQY75HUWMjk1khG3g&amp;r=0&amp;pid=OfficeInsert"/><Relationship Id="rId1" Type="http://schemas.openxmlformats.org/officeDocument/2006/relationships/image" Target="../media/image78.jpg&amp;ehk=o8dvrKeIVo"/><Relationship Id="rId5" Type="http://schemas.openxmlformats.org/officeDocument/2006/relationships/image" Target="../media/image82.jpg"/><Relationship Id="rId4" Type="http://schemas.openxmlformats.org/officeDocument/2006/relationships/image" Target="../media/image81.jpg"/></Relationships>
</file>

<file path=ppt/diagrams/_rels/data9.xml.rels><?xml version="1.0" encoding="UTF-8" standalone="yes"?>
<Relationships xmlns="http://schemas.openxmlformats.org/package/2006/relationships"><Relationship Id="rId3" Type="http://schemas.openxmlformats.org/officeDocument/2006/relationships/image" Target="../media/image85.png&amp;ehk=G3sy3kqKMVIuk6gNUG"/><Relationship Id="rId2" Type="http://schemas.openxmlformats.org/officeDocument/2006/relationships/image" Target="../media/image79.jpg&amp;ehk=IRjdTmQY75HUWMjk1khG3g&amp;r=0&amp;pid=OfficeInsert"/><Relationship Id="rId1" Type="http://schemas.openxmlformats.org/officeDocument/2006/relationships/image" Target="../media/image84.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85.png&amp;ehk=G3sy3kqKMVIuk6gNUG"/><Relationship Id="rId2" Type="http://schemas.openxmlformats.org/officeDocument/2006/relationships/image" Target="../media/image79.jpg&amp;ehk=IRjdTmQY75HUWMjk1khG3g&amp;r=0&amp;pid=OfficeInsert"/><Relationship Id="rId1" Type="http://schemas.openxmlformats.org/officeDocument/2006/relationships/image" Target="../media/image87.jpg"/></Relationships>
</file>

<file path=ppt/diagrams/_rels/drawing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amp;ehk=IRjdTmQY75HUWMjk1khG3g&amp;r=0&amp;pid=OfficeInsert"/><Relationship Id="rId1" Type="http://schemas.openxmlformats.org/officeDocument/2006/relationships/image" Target="../media/image78.jpg&amp;ehk=o8dvrKeIVo"/><Relationship Id="rId5" Type="http://schemas.openxmlformats.org/officeDocument/2006/relationships/image" Target="../media/image82.jpg"/><Relationship Id="rId4" Type="http://schemas.openxmlformats.org/officeDocument/2006/relationships/image" Target="../media/image81.jpg"/></Relationships>
</file>

<file path=ppt/diagrams/_rels/drawing9.xml.rels><?xml version="1.0" encoding="UTF-8" standalone="yes"?>
<Relationships xmlns="http://schemas.openxmlformats.org/package/2006/relationships"><Relationship Id="rId3" Type="http://schemas.openxmlformats.org/officeDocument/2006/relationships/image" Target="../media/image85.png&amp;ehk=G3sy3kqKMVIuk6gNUG"/><Relationship Id="rId2" Type="http://schemas.openxmlformats.org/officeDocument/2006/relationships/image" Target="../media/image79.jpg&amp;ehk=IRjdTmQY75HUWMjk1khG3g&amp;r=0&amp;pid=OfficeInsert"/><Relationship Id="rId1" Type="http://schemas.openxmlformats.org/officeDocument/2006/relationships/image" Target="../media/image8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936DF-08A1-4DD2-921C-76F841EAC6F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C7C4B05-3189-46D8-901B-B5B51190BD62}">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Academics</a:t>
          </a:r>
        </a:p>
      </dgm:t>
    </dgm:pt>
    <dgm:pt modelId="{0C07930B-C413-4656-9BC1-F1E18A8C096E}" type="parTrans" cxnId="{274B6F61-6F71-4548-AE1D-FDB6D7E1DA59}">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dgm:t>
    </dgm:pt>
    <dgm:pt modelId="{92DFDBEB-DCDD-4C50-BE93-F96C6FA96FAA}" type="sibTrans" cxnId="{274B6F61-6F71-4548-AE1D-FDB6D7E1DA59}">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dgm:t>
    </dgm:pt>
    <dgm:pt modelId="{5E751591-1BAB-4B6F-AB4D-D5C5E652AAB2}">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Admissions + Aid</a:t>
          </a:r>
        </a:p>
      </dgm:t>
    </dgm:pt>
    <dgm:pt modelId="{6AA2F861-34B1-424D-ABF1-114B587C1C0E}" type="parTrans" cxnId="{A5AFFBD7-DD4A-44EE-BF30-BD9AAE599DED}">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dgm:t>
    </dgm:pt>
    <dgm:pt modelId="{A7C8F4C5-99E7-4D67-939F-362EE695848A}" type="sibTrans" cxnId="{A5AFFBD7-DD4A-44EE-BF30-BD9AAE599DED}">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dgm:t>
    </dgm:pt>
    <dgm:pt modelId="{5D9CEF1D-D5A2-419E-A1F2-B3666BC0F491}">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Campus Life</a:t>
          </a:r>
        </a:p>
      </dgm:t>
    </dgm:pt>
    <dgm:pt modelId="{C5DB8F1C-F3EF-4F34-9BDE-261265513ACD}" type="parTrans" cxnId="{E2A371A3-C6D7-41A9-8B90-20ECD0E9BD4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dgm:t>
    </dgm:pt>
    <dgm:pt modelId="{D7B03390-99A8-4353-B40D-0F6A33441E91}" type="sibTrans" cxnId="{E2A371A3-C6D7-41A9-8B90-20ECD0E9BD4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dgm:t>
    </dgm:pt>
    <dgm:pt modelId="{82B63C55-4FDE-4C94-8CF2-3370D050EC0E}">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Homepage</a:t>
          </a:r>
        </a:p>
      </dgm:t>
    </dgm:pt>
    <dgm:pt modelId="{EDED5CE7-7825-4D1F-9F1A-EFF21F460173}" type="parTrans" cxnId="{D02330EC-0C07-40D8-8F08-7C00F8310B7C}">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dgm:t>
    </dgm:pt>
    <dgm:pt modelId="{60E0623D-BD96-4675-BA6A-1D259EE1668D}" type="sibTrans" cxnId="{D02330EC-0C07-40D8-8F08-7C00F8310B7C}">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dgm:t>
    </dgm:pt>
    <dgm:pt modelId="{EF306172-5A58-498A-9327-8F22CE9DC2C1}">
      <dgm:prSet phldrT="[Text]" custT="1"/>
      <dgm:spPr>
        <a:solidFill>
          <a:schemeClr val="bg1">
            <a:lumMod val="85000"/>
          </a:schemeClr>
        </a:solidFill>
        <a:ln>
          <a:solidFill>
            <a:schemeClr val="bg1">
              <a:lumMod val="85000"/>
            </a:schemeClr>
          </a:solidFill>
        </a:ln>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Student Success</a:t>
          </a:r>
        </a:p>
      </dgm:t>
    </dgm:pt>
    <dgm:pt modelId="{C3337EB9-F275-4C90-A61C-7D24D7982DBD}" type="sibTrans" cxnId="{FF678D94-3995-4771-B0DC-E6C5335B370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dgm:t>
    </dgm:pt>
    <dgm:pt modelId="{49A18996-A754-4EDC-9428-E7C81CD01C2B}" type="parTrans" cxnId="{FF678D94-3995-4771-B0DC-E6C5335B370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dgm:t>
    </dgm:pt>
    <dgm:pt modelId="{7EE5756A-368C-D044-8111-929599E8673F}">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About</a:t>
          </a:r>
        </a:p>
      </dgm:t>
    </dgm:pt>
    <dgm:pt modelId="{D514400E-CFA1-5C4D-BC09-F309FE7D385C}" type="parTrans" cxnId="{B46FD743-E28C-F548-84EB-34829FE02FEA}">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dgm:t>
    </dgm:pt>
    <dgm:pt modelId="{4921204F-782E-4747-8087-A8A9410303AA}" type="sibTrans" cxnId="{B46FD743-E28C-F548-84EB-34829FE02FEA}">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dgm:t>
    </dgm:pt>
    <dgm:pt modelId="{8955F21D-371F-4B77-B666-240375C0B22E}" type="pres">
      <dgm:prSet presAssocID="{25A936DF-08A1-4DD2-921C-76F841EAC6F4}" presName="hierChild1" presStyleCnt="0">
        <dgm:presLayoutVars>
          <dgm:orgChart val="1"/>
          <dgm:chPref val="1"/>
          <dgm:dir/>
          <dgm:animOne val="branch"/>
          <dgm:animLvl val="lvl"/>
          <dgm:resizeHandles/>
        </dgm:presLayoutVars>
      </dgm:prSet>
      <dgm:spPr/>
    </dgm:pt>
    <dgm:pt modelId="{F8EC16A3-C191-4CB2-B92C-B3F2A8BE5EF9}" type="pres">
      <dgm:prSet presAssocID="{82B63C55-4FDE-4C94-8CF2-3370D050EC0E}" presName="hierRoot1" presStyleCnt="0">
        <dgm:presLayoutVars>
          <dgm:hierBranch val="init"/>
        </dgm:presLayoutVars>
      </dgm:prSet>
      <dgm:spPr/>
    </dgm:pt>
    <dgm:pt modelId="{62FEEEEB-B054-4EA0-8AEE-2DF8ACD70F6D}" type="pres">
      <dgm:prSet presAssocID="{82B63C55-4FDE-4C94-8CF2-3370D050EC0E}" presName="rootComposite1" presStyleCnt="0"/>
      <dgm:spPr/>
    </dgm:pt>
    <dgm:pt modelId="{D5A5F600-6AFB-460F-A7F4-96F60124AA0E}" type="pres">
      <dgm:prSet presAssocID="{82B63C55-4FDE-4C94-8CF2-3370D050EC0E}" presName="rootText1" presStyleLbl="node0" presStyleIdx="0" presStyleCnt="1">
        <dgm:presLayoutVars>
          <dgm:chPref val="3"/>
        </dgm:presLayoutVars>
      </dgm:prSet>
      <dgm:spPr/>
    </dgm:pt>
    <dgm:pt modelId="{17BB1D9F-2469-4176-9198-118AC009E0AC}" type="pres">
      <dgm:prSet presAssocID="{82B63C55-4FDE-4C94-8CF2-3370D050EC0E}" presName="rootConnector1" presStyleLbl="node1" presStyleIdx="0" presStyleCnt="0"/>
      <dgm:spPr/>
    </dgm:pt>
    <dgm:pt modelId="{C2D0AA65-5575-40DA-BBD6-F25B8F15CCC5}" type="pres">
      <dgm:prSet presAssocID="{82B63C55-4FDE-4C94-8CF2-3370D050EC0E}" presName="hierChild2" presStyleCnt="0"/>
      <dgm:spPr/>
    </dgm:pt>
    <dgm:pt modelId="{4495DC17-4740-484A-ABEB-4A51A10DA5FF}" type="pres">
      <dgm:prSet presAssocID="{49A18996-A754-4EDC-9428-E7C81CD01C2B}" presName="Name37" presStyleLbl="parChTrans1D2" presStyleIdx="0" presStyleCnt="5"/>
      <dgm:spPr/>
    </dgm:pt>
    <dgm:pt modelId="{E40785CC-2B0E-472D-9A67-4D4E5A217F26}" type="pres">
      <dgm:prSet presAssocID="{EF306172-5A58-498A-9327-8F22CE9DC2C1}" presName="hierRoot2" presStyleCnt="0">
        <dgm:presLayoutVars>
          <dgm:hierBranch val="init"/>
        </dgm:presLayoutVars>
      </dgm:prSet>
      <dgm:spPr/>
    </dgm:pt>
    <dgm:pt modelId="{B3C47E69-B21E-4EC5-96D5-7BCD784835F6}" type="pres">
      <dgm:prSet presAssocID="{EF306172-5A58-498A-9327-8F22CE9DC2C1}" presName="rootComposite" presStyleCnt="0"/>
      <dgm:spPr/>
    </dgm:pt>
    <dgm:pt modelId="{C99D11CA-CE87-4DAA-889B-9864C7B07C2F}" type="pres">
      <dgm:prSet presAssocID="{EF306172-5A58-498A-9327-8F22CE9DC2C1}" presName="rootText" presStyleLbl="node2" presStyleIdx="0" presStyleCnt="5">
        <dgm:presLayoutVars>
          <dgm:chPref val="3"/>
        </dgm:presLayoutVars>
      </dgm:prSet>
      <dgm:spPr/>
    </dgm:pt>
    <dgm:pt modelId="{AAF3F00E-33B8-46B8-A945-099156C55379}" type="pres">
      <dgm:prSet presAssocID="{EF306172-5A58-498A-9327-8F22CE9DC2C1}" presName="rootConnector" presStyleLbl="node2" presStyleIdx="0" presStyleCnt="5"/>
      <dgm:spPr/>
    </dgm:pt>
    <dgm:pt modelId="{13DC7E1E-0350-41B3-A175-8F02558D3223}" type="pres">
      <dgm:prSet presAssocID="{EF306172-5A58-498A-9327-8F22CE9DC2C1}" presName="hierChild4" presStyleCnt="0"/>
      <dgm:spPr/>
    </dgm:pt>
    <dgm:pt modelId="{00BBFF6B-14D4-422A-B896-53890BDBF689}" type="pres">
      <dgm:prSet presAssocID="{EF306172-5A58-498A-9327-8F22CE9DC2C1}" presName="hierChild5" presStyleCnt="0"/>
      <dgm:spPr/>
    </dgm:pt>
    <dgm:pt modelId="{FED03000-3118-4D24-B657-355ED03BB173}" type="pres">
      <dgm:prSet presAssocID="{0C07930B-C413-4656-9BC1-F1E18A8C096E}" presName="Name37" presStyleLbl="parChTrans1D2" presStyleIdx="1" presStyleCnt="5"/>
      <dgm:spPr/>
    </dgm:pt>
    <dgm:pt modelId="{3C9D9758-E044-484B-920A-D5EAF9AB221F}" type="pres">
      <dgm:prSet presAssocID="{BC7C4B05-3189-46D8-901B-B5B51190BD62}" presName="hierRoot2" presStyleCnt="0">
        <dgm:presLayoutVars>
          <dgm:hierBranch val="init"/>
        </dgm:presLayoutVars>
      </dgm:prSet>
      <dgm:spPr/>
    </dgm:pt>
    <dgm:pt modelId="{F94331F8-68D5-43B3-804D-6B9E38D39131}" type="pres">
      <dgm:prSet presAssocID="{BC7C4B05-3189-46D8-901B-B5B51190BD62}" presName="rootComposite" presStyleCnt="0"/>
      <dgm:spPr/>
    </dgm:pt>
    <dgm:pt modelId="{1967C626-8B40-4C57-85AA-9176DA6C1891}" type="pres">
      <dgm:prSet presAssocID="{BC7C4B05-3189-46D8-901B-B5B51190BD62}" presName="rootText" presStyleLbl="node2" presStyleIdx="1" presStyleCnt="5">
        <dgm:presLayoutVars>
          <dgm:chPref val="3"/>
        </dgm:presLayoutVars>
      </dgm:prSet>
      <dgm:spPr/>
    </dgm:pt>
    <dgm:pt modelId="{17FEF3A4-82E8-49F8-A344-C4666C16A278}" type="pres">
      <dgm:prSet presAssocID="{BC7C4B05-3189-46D8-901B-B5B51190BD62}" presName="rootConnector" presStyleLbl="node2" presStyleIdx="1" presStyleCnt="5"/>
      <dgm:spPr/>
    </dgm:pt>
    <dgm:pt modelId="{F9E04C68-0D57-494C-9D5F-3F41210EA718}" type="pres">
      <dgm:prSet presAssocID="{BC7C4B05-3189-46D8-901B-B5B51190BD62}" presName="hierChild4" presStyleCnt="0"/>
      <dgm:spPr/>
    </dgm:pt>
    <dgm:pt modelId="{5DB30D2F-1524-43C4-B07E-046FE4F3A3D1}" type="pres">
      <dgm:prSet presAssocID="{BC7C4B05-3189-46D8-901B-B5B51190BD62}" presName="hierChild5" presStyleCnt="0"/>
      <dgm:spPr/>
    </dgm:pt>
    <dgm:pt modelId="{743D72E5-93EA-476E-92F6-7E1CBEE11F7C}" type="pres">
      <dgm:prSet presAssocID="{6AA2F861-34B1-424D-ABF1-114B587C1C0E}" presName="Name37" presStyleLbl="parChTrans1D2" presStyleIdx="2" presStyleCnt="5"/>
      <dgm:spPr/>
    </dgm:pt>
    <dgm:pt modelId="{8C2C128F-0F7A-4800-9238-81339C7C47C4}" type="pres">
      <dgm:prSet presAssocID="{5E751591-1BAB-4B6F-AB4D-D5C5E652AAB2}" presName="hierRoot2" presStyleCnt="0">
        <dgm:presLayoutVars>
          <dgm:hierBranch val="r"/>
        </dgm:presLayoutVars>
      </dgm:prSet>
      <dgm:spPr/>
    </dgm:pt>
    <dgm:pt modelId="{139F3ACB-C6B8-412B-AE3C-CCC5E06B4A1D}" type="pres">
      <dgm:prSet presAssocID="{5E751591-1BAB-4B6F-AB4D-D5C5E652AAB2}" presName="rootComposite" presStyleCnt="0"/>
      <dgm:spPr/>
    </dgm:pt>
    <dgm:pt modelId="{C0FB6A43-9802-4C2D-A208-27ABD82D4AA3}" type="pres">
      <dgm:prSet presAssocID="{5E751591-1BAB-4B6F-AB4D-D5C5E652AAB2}" presName="rootText" presStyleLbl="node2" presStyleIdx="2" presStyleCnt="5">
        <dgm:presLayoutVars>
          <dgm:chPref val="3"/>
        </dgm:presLayoutVars>
      </dgm:prSet>
      <dgm:spPr/>
    </dgm:pt>
    <dgm:pt modelId="{5DCC84DC-6C67-4EF8-A0C6-47E0FBB5B9FC}" type="pres">
      <dgm:prSet presAssocID="{5E751591-1BAB-4B6F-AB4D-D5C5E652AAB2}" presName="rootConnector" presStyleLbl="node2" presStyleIdx="2" presStyleCnt="5"/>
      <dgm:spPr/>
    </dgm:pt>
    <dgm:pt modelId="{B26910AA-A938-416C-8035-60420D6B718B}" type="pres">
      <dgm:prSet presAssocID="{5E751591-1BAB-4B6F-AB4D-D5C5E652AAB2}" presName="hierChild4" presStyleCnt="0"/>
      <dgm:spPr/>
    </dgm:pt>
    <dgm:pt modelId="{3445DA79-6A16-4C1B-9F41-AC2077A400CE}" type="pres">
      <dgm:prSet presAssocID="{5E751591-1BAB-4B6F-AB4D-D5C5E652AAB2}" presName="hierChild5" presStyleCnt="0"/>
      <dgm:spPr/>
    </dgm:pt>
    <dgm:pt modelId="{754FFA09-A087-4A6E-B2D3-17CAA2455712}" type="pres">
      <dgm:prSet presAssocID="{C5DB8F1C-F3EF-4F34-9BDE-261265513ACD}" presName="Name37" presStyleLbl="parChTrans1D2" presStyleIdx="3" presStyleCnt="5"/>
      <dgm:spPr/>
    </dgm:pt>
    <dgm:pt modelId="{1C629FDF-949E-45D2-9ECF-501D96146150}" type="pres">
      <dgm:prSet presAssocID="{5D9CEF1D-D5A2-419E-A1F2-B3666BC0F491}" presName="hierRoot2" presStyleCnt="0">
        <dgm:presLayoutVars>
          <dgm:hierBranch val="init"/>
        </dgm:presLayoutVars>
      </dgm:prSet>
      <dgm:spPr/>
    </dgm:pt>
    <dgm:pt modelId="{9036589D-B96F-4CAC-BE86-381E93631C76}" type="pres">
      <dgm:prSet presAssocID="{5D9CEF1D-D5A2-419E-A1F2-B3666BC0F491}" presName="rootComposite" presStyleCnt="0"/>
      <dgm:spPr/>
    </dgm:pt>
    <dgm:pt modelId="{8A9ECFD0-BA80-4533-B53A-908D63E98C4F}" type="pres">
      <dgm:prSet presAssocID="{5D9CEF1D-D5A2-419E-A1F2-B3666BC0F491}" presName="rootText" presStyleLbl="node2" presStyleIdx="3" presStyleCnt="5">
        <dgm:presLayoutVars>
          <dgm:chPref val="3"/>
        </dgm:presLayoutVars>
      </dgm:prSet>
      <dgm:spPr/>
    </dgm:pt>
    <dgm:pt modelId="{F9420D5F-DBBA-4EF1-A302-5A90456633ED}" type="pres">
      <dgm:prSet presAssocID="{5D9CEF1D-D5A2-419E-A1F2-B3666BC0F491}" presName="rootConnector" presStyleLbl="node2" presStyleIdx="3" presStyleCnt="5"/>
      <dgm:spPr/>
    </dgm:pt>
    <dgm:pt modelId="{F7C44B43-0E76-4E35-AE5E-EF390AC352FE}" type="pres">
      <dgm:prSet presAssocID="{5D9CEF1D-D5A2-419E-A1F2-B3666BC0F491}" presName="hierChild4" presStyleCnt="0"/>
      <dgm:spPr/>
    </dgm:pt>
    <dgm:pt modelId="{7D7794E8-C7BF-43CA-BA79-3971F0E0D607}" type="pres">
      <dgm:prSet presAssocID="{5D9CEF1D-D5A2-419E-A1F2-B3666BC0F491}" presName="hierChild5" presStyleCnt="0"/>
      <dgm:spPr/>
    </dgm:pt>
    <dgm:pt modelId="{C8B64314-76B5-2F43-AAB9-8176862154C9}" type="pres">
      <dgm:prSet presAssocID="{D514400E-CFA1-5C4D-BC09-F309FE7D385C}" presName="Name37" presStyleLbl="parChTrans1D2" presStyleIdx="4" presStyleCnt="5"/>
      <dgm:spPr/>
    </dgm:pt>
    <dgm:pt modelId="{DCBB2E15-7CBD-0143-8E8C-351863C1F2DB}" type="pres">
      <dgm:prSet presAssocID="{7EE5756A-368C-D044-8111-929599E8673F}" presName="hierRoot2" presStyleCnt="0">
        <dgm:presLayoutVars>
          <dgm:hierBranch val="init"/>
        </dgm:presLayoutVars>
      </dgm:prSet>
      <dgm:spPr/>
    </dgm:pt>
    <dgm:pt modelId="{A42DFC25-7A59-1E49-B806-4C47FDEFEE86}" type="pres">
      <dgm:prSet presAssocID="{7EE5756A-368C-D044-8111-929599E8673F}" presName="rootComposite" presStyleCnt="0"/>
      <dgm:spPr/>
    </dgm:pt>
    <dgm:pt modelId="{F33D361F-623D-0147-A300-07051879BA72}" type="pres">
      <dgm:prSet presAssocID="{7EE5756A-368C-D044-8111-929599E8673F}" presName="rootText" presStyleLbl="node2" presStyleIdx="4" presStyleCnt="5">
        <dgm:presLayoutVars>
          <dgm:chPref val="3"/>
        </dgm:presLayoutVars>
      </dgm:prSet>
      <dgm:spPr/>
    </dgm:pt>
    <dgm:pt modelId="{DE3F8E1D-BCD0-E640-AA6E-B72C0FC9ACF1}" type="pres">
      <dgm:prSet presAssocID="{7EE5756A-368C-D044-8111-929599E8673F}" presName="rootConnector" presStyleLbl="node2" presStyleIdx="4" presStyleCnt="5"/>
      <dgm:spPr/>
    </dgm:pt>
    <dgm:pt modelId="{9F124804-44CA-4949-9657-DBCDA0C2771B}" type="pres">
      <dgm:prSet presAssocID="{7EE5756A-368C-D044-8111-929599E8673F}" presName="hierChild4" presStyleCnt="0"/>
      <dgm:spPr/>
    </dgm:pt>
    <dgm:pt modelId="{AEE46F09-45E0-6247-ADD8-2CFF81896310}" type="pres">
      <dgm:prSet presAssocID="{7EE5756A-368C-D044-8111-929599E8673F}" presName="hierChild5" presStyleCnt="0"/>
      <dgm:spPr/>
    </dgm:pt>
    <dgm:pt modelId="{B1352537-E8DE-468C-9A40-BD1C7A7B5525}" type="pres">
      <dgm:prSet presAssocID="{82B63C55-4FDE-4C94-8CF2-3370D050EC0E}" presName="hierChild3" presStyleCnt="0"/>
      <dgm:spPr/>
    </dgm:pt>
  </dgm:ptLst>
  <dgm:cxnLst>
    <dgm:cxn modelId="{AB1D4608-BCD5-A346-9BA7-0D603A6124FC}" type="presOf" srcId="{7EE5756A-368C-D044-8111-929599E8673F}" destId="{DE3F8E1D-BCD0-E640-AA6E-B72C0FC9ACF1}" srcOrd="1" destOrd="0" presId="urn:microsoft.com/office/officeart/2005/8/layout/orgChart1"/>
    <dgm:cxn modelId="{7D046E12-908F-4688-9163-4FA36C8D92EE}" type="presOf" srcId="{25A936DF-08A1-4DD2-921C-76F841EAC6F4}" destId="{8955F21D-371F-4B77-B666-240375C0B22E}" srcOrd="0" destOrd="0" presId="urn:microsoft.com/office/officeart/2005/8/layout/orgChart1"/>
    <dgm:cxn modelId="{FA449722-70EA-4598-98E2-5D2A04EC17EC}" type="presOf" srcId="{82B63C55-4FDE-4C94-8CF2-3370D050EC0E}" destId="{17BB1D9F-2469-4176-9198-118AC009E0AC}" srcOrd="1" destOrd="0" presId="urn:microsoft.com/office/officeart/2005/8/layout/orgChart1"/>
    <dgm:cxn modelId="{51BFC339-2B27-4BBA-B273-7EBD01E4DE31}" type="presOf" srcId="{EF306172-5A58-498A-9327-8F22CE9DC2C1}" destId="{AAF3F00E-33B8-46B8-A945-099156C55379}" srcOrd="1" destOrd="0" presId="urn:microsoft.com/office/officeart/2005/8/layout/orgChart1"/>
    <dgm:cxn modelId="{0DDCE63A-7BE9-4B04-89A7-5EF0D369132F}" type="presOf" srcId="{5D9CEF1D-D5A2-419E-A1F2-B3666BC0F491}" destId="{8A9ECFD0-BA80-4533-B53A-908D63E98C4F}" srcOrd="0" destOrd="0" presId="urn:microsoft.com/office/officeart/2005/8/layout/orgChart1"/>
    <dgm:cxn modelId="{274B6F61-6F71-4548-AE1D-FDB6D7E1DA59}" srcId="{82B63C55-4FDE-4C94-8CF2-3370D050EC0E}" destId="{BC7C4B05-3189-46D8-901B-B5B51190BD62}" srcOrd="1" destOrd="0" parTransId="{0C07930B-C413-4656-9BC1-F1E18A8C096E}" sibTransId="{92DFDBEB-DCDD-4C50-BE93-F96C6FA96FAA}"/>
    <dgm:cxn modelId="{B46FD743-E28C-F548-84EB-34829FE02FEA}" srcId="{82B63C55-4FDE-4C94-8CF2-3370D050EC0E}" destId="{7EE5756A-368C-D044-8111-929599E8673F}" srcOrd="4" destOrd="0" parTransId="{D514400E-CFA1-5C4D-BC09-F309FE7D385C}" sibTransId="{4921204F-782E-4747-8087-A8A9410303AA}"/>
    <dgm:cxn modelId="{1992FB66-DCCB-472D-B895-E556BB50E736}" type="presOf" srcId="{82B63C55-4FDE-4C94-8CF2-3370D050EC0E}" destId="{D5A5F600-6AFB-460F-A7F4-96F60124AA0E}" srcOrd="0" destOrd="0" presId="urn:microsoft.com/office/officeart/2005/8/layout/orgChart1"/>
    <dgm:cxn modelId="{6ED5424B-C99F-4ECC-9D99-223AC7116418}" type="presOf" srcId="{C5DB8F1C-F3EF-4F34-9BDE-261265513ACD}" destId="{754FFA09-A087-4A6E-B2D3-17CAA2455712}" srcOrd="0" destOrd="0" presId="urn:microsoft.com/office/officeart/2005/8/layout/orgChart1"/>
    <dgm:cxn modelId="{92E2F650-44B6-411C-86CB-49B1BAF71E49}" type="presOf" srcId="{5E751591-1BAB-4B6F-AB4D-D5C5E652AAB2}" destId="{C0FB6A43-9802-4C2D-A208-27ABD82D4AA3}" srcOrd="0" destOrd="0" presId="urn:microsoft.com/office/officeart/2005/8/layout/orgChart1"/>
    <dgm:cxn modelId="{52529F58-F3E3-4044-81E8-0F8901A28C83}" type="presOf" srcId="{0C07930B-C413-4656-9BC1-F1E18A8C096E}" destId="{FED03000-3118-4D24-B657-355ED03BB173}" srcOrd="0" destOrd="0" presId="urn:microsoft.com/office/officeart/2005/8/layout/orgChart1"/>
    <dgm:cxn modelId="{11B8425A-6413-4868-9895-48C790C67430}" type="presOf" srcId="{6AA2F861-34B1-424D-ABF1-114B587C1C0E}" destId="{743D72E5-93EA-476E-92F6-7E1CBEE11F7C}" srcOrd="0" destOrd="0" presId="urn:microsoft.com/office/officeart/2005/8/layout/orgChart1"/>
    <dgm:cxn modelId="{E181587A-D28C-4550-B41F-D8A048F704D9}" type="presOf" srcId="{49A18996-A754-4EDC-9428-E7C81CD01C2B}" destId="{4495DC17-4740-484A-ABEB-4A51A10DA5FF}" srcOrd="0" destOrd="0" presId="urn:microsoft.com/office/officeart/2005/8/layout/orgChart1"/>
    <dgm:cxn modelId="{D7971E80-F59B-474D-937B-FE42430F5C19}" type="presOf" srcId="{5D9CEF1D-D5A2-419E-A1F2-B3666BC0F491}" destId="{F9420D5F-DBBA-4EF1-A302-5A90456633ED}" srcOrd="1" destOrd="0" presId="urn:microsoft.com/office/officeart/2005/8/layout/orgChart1"/>
    <dgm:cxn modelId="{FF678D94-3995-4771-B0DC-E6C5335B370E}" srcId="{82B63C55-4FDE-4C94-8CF2-3370D050EC0E}" destId="{EF306172-5A58-498A-9327-8F22CE9DC2C1}" srcOrd="0" destOrd="0" parTransId="{49A18996-A754-4EDC-9428-E7C81CD01C2B}" sibTransId="{C3337EB9-F275-4C90-A61C-7D24D7982DBD}"/>
    <dgm:cxn modelId="{E2A371A3-C6D7-41A9-8B90-20ECD0E9BD4E}" srcId="{82B63C55-4FDE-4C94-8CF2-3370D050EC0E}" destId="{5D9CEF1D-D5A2-419E-A1F2-B3666BC0F491}" srcOrd="3" destOrd="0" parTransId="{C5DB8F1C-F3EF-4F34-9BDE-261265513ACD}" sibTransId="{D7B03390-99A8-4353-B40D-0F6A33441E91}"/>
    <dgm:cxn modelId="{F9FB31A6-36D4-4E9A-ACB3-965D47CDE7E6}" type="presOf" srcId="{5E751591-1BAB-4B6F-AB4D-D5C5E652AAB2}" destId="{5DCC84DC-6C67-4EF8-A0C6-47E0FBB5B9FC}" srcOrd="1" destOrd="0" presId="urn:microsoft.com/office/officeart/2005/8/layout/orgChart1"/>
    <dgm:cxn modelId="{FC6FDDAB-EF66-4510-94DD-87CBDC4129F2}" type="presOf" srcId="{BC7C4B05-3189-46D8-901B-B5B51190BD62}" destId="{1967C626-8B40-4C57-85AA-9176DA6C1891}" srcOrd="0" destOrd="0" presId="urn:microsoft.com/office/officeart/2005/8/layout/orgChart1"/>
    <dgm:cxn modelId="{911916BC-BAA9-D347-A48B-9ED56E68FF34}" type="presOf" srcId="{7EE5756A-368C-D044-8111-929599E8673F}" destId="{F33D361F-623D-0147-A300-07051879BA72}" srcOrd="0" destOrd="0" presId="urn:microsoft.com/office/officeart/2005/8/layout/orgChart1"/>
    <dgm:cxn modelId="{B51A3ECC-B69C-47DF-9EE7-F33463B5EA8D}" type="presOf" srcId="{BC7C4B05-3189-46D8-901B-B5B51190BD62}" destId="{17FEF3A4-82E8-49F8-A344-C4666C16A278}" srcOrd="1" destOrd="0" presId="urn:microsoft.com/office/officeart/2005/8/layout/orgChart1"/>
    <dgm:cxn modelId="{A5AFFBD7-DD4A-44EE-BF30-BD9AAE599DED}" srcId="{82B63C55-4FDE-4C94-8CF2-3370D050EC0E}" destId="{5E751591-1BAB-4B6F-AB4D-D5C5E652AAB2}" srcOrd="2" destOrd="0" parTransId="{6AA2F861-34B1-424D-ABF1-114B587C1C0E}" sibTransId="{A7C8F4C5-99E7-4D67-939F-362EE695848A}"/>
    <dgm:cxn modelId="{2EAB29D8-64DF-4399-9B82-E6D92FF18B5D}" type="presOf" srcId="{EF306172-5A58-498A-9327-8F22CE9DC2C1}" destId="{C99D11CA-CE87-4DAA-889B-9864C7B07C2F}" srcOrd="0" destOrd="0" presId="urn:microsoft.com/office/officeart/2005/8/layout/orgChart1"/>
    <dgm:cxn modelId="{D02330EC-0C07-40D8-8F08-7C00F8310B7C}" srcId="{25A936DF-08A1-4DD2-921C-76F841EAC6F4}" destId="{82B63C55-4FDE-4C94-8CF2-3370D050EC0E}" srcOrd="0" destOrd="0" parTransId="{EDED5CE7-7825-4D1F-9F1A-EFF21F460173}" sibTransId="{60E0623D-BD96-4675-BA6A-1D259EE1668D}"/>
    <dgm:cxn modelId="{971A27F3-8B35-C144-9F79-A8B5AD20D8D2}" type="presOf" srcId="{D514400E-CFA1-5C4D-BC09-F309FE7D385C}" destId="{C8B64314-76B5-2F43-AAB9-8176862154C9}" srcOrd="0" destOrd="0" presId="urn:microsoft.com/office/officeart/2005/8/layout/orgChart1"/>
    <dgm:cxn modelId="{E99A1581-6DE0-4BDB-9FB9-55F61E6BDEC5}" type="presParOf" srcId="{8955F21D-371F-4B77-B666-240375C0B22E}" destId="{F8EC16A3-C191-4CB2-B92C-B3F2A8BE5EF9}" srcOrd="0" destOrd="0" presId="urn:microsoft.com/office/officeart/2005/8/layout/orgChart1"/>
    <dgm:cxn modelId="{B26096B2-7FC7-4F8A-AF94-259353B4A889}" type="presParOf" srcId="{F8EC16A3-C191-4CB2-B92C-B3F2A8BE5EF9}" destId="{62FEEEEB-B054-4EA0-8AEE-2DF8ACD70F6D}" srcOrd="0" destOrd="0" presId="urn:microsoft.com/office/officeart/2005/8/layout/orgChart1"/>
    <dgm:cxn modelId="{37D3A052-112F-4F13-A226-C511B0530EB5}" type="presParOf" srcId="{62FEEEEB-B054-4EA0-8AEE-2DF8ACD70F6D}" destId="{D5A5F600-6AFB-460F-A7F4-96F60124AA0E}" srcOrd="0" destOrd="0" presId="urn:microsoft.com/office/officeart/2005/8/layout/orgChart1"/>
    <dgm:cxn modelId="{59AD5CB2-2997-4AF8-BEF2-21FF6E775CB5}" type="presParOf" srcId="{62FEEEEB-B054-4EA0-8AEE-2DF8ACD70F6D}" destId="{17BB1D9F-2469-4176-9198-118AC009E0AC}" srcOrd="1" destOrd="0" presId="urn:microsoft.com/office/officeart/2005/8/layout/orgChart1"/>
    <dgm:cxn modelId="{19120A1E-5204-4C7D-8C2F-7DACF91A6365}" type="presParOf" srcId="{F8EC16A3-C191-4CB2-B92C-B3F2A8BE5EF9}" destId="{C2D0AA65-5575-40DA-BBD6-F25B8F15CCC5}" srcOrd="1" destOrd="0" presId="urn:microsoft.com/office/officeart/2005/8/layout/orgChart1"/>
    <dgm:cxn modelId="{E3D74AC0-D779-4012-9EAB-266C6977A719}" type="presParOf" srcId="{C2D0AA65-5575-40DA-BBD6-F25B8F15CCC5}" destId="{4495DC17-4740-484A-ABEB-4A51A10DA5FF}" srcOrd="0" destOrd="0" presId="urn:microsoft.com/office/officeart/2005/8/layout/orgChart1"/>
    <dgm:cxn modelId="{F137EE60-1FA4-4D04-B9AE-7C8C395F8392}" type="presParOf" srcId="{C2D0AA65-5575-40DA-BBD6-F25B8F15CCC5}" destId="{E40785CC-2B0E-472D-9A67-4D4E5A217F26}" srcOrd="1" destOrd="0" presId="urn:microsoft.com/office/officeart/2005/8/layout/orgChart1"/>
    <dgm:cxn modelId="{3EFE2CF5-0430-48A7-A66C-74CF2C0F0A1F}" type="presParOf" srcId="{E40785CC-2B0E-472D-9A67-4D4E5A217F26}" destId="{B3C47E69-B21E-4EC5-96D5-7BCD784835F6}" srcOrd="0" destOrd="0" presId="urn:microsoft.com/office/officeart/2005/8/layout/orgChart1"/>
    <dgm:cxn modelId="{251DB2EE-B00B-4147-8825-D3A389583F7F}" type="presParOf" srcId="{B3C47E69-B21E-4EC5-96D5-7BCD784835F6}" destId="{C99D11CA-CE87-4DAA-889B-9864C7B07C2F}" srcOrd="0" destOrd="0" presId="urn:microsoft.com/office/officeart/2005/8/layout/orgChart1"/>
    <dgm:cxn modelId="{AF919777-6A38-423D-B104-110A26535FFB}" type="presParOf" srcId="{B3C47E69-B21E-4EC5-96D5-7BCD784835F6}" destId="{AAF3F00E-33B8-46B8-A945-099156C55379}" srcOrd="1" destOrd="0" presId="urn:microsoft.com/office/officeart/2005/8/layout/orgChart1"/>
    <dgm:cxn modelId="{A65AF1D8-97A7-4B32-8FFC-17DF7BB69861}" type="presParOf" srcId="{E40785CC-2B0E-472D-9A67-4D4E5A217F26}" destId="{13DC7E1E-0350-41B3-A175-8F02558D3223}" srcOrd="1" destOrd="0" presId="urn:microsoft.com/office/officeart/2005/8/layout/orgChart1"/>
    <dgm:cxn modelId="{77B08C8F-C446-484C-BA8E-C4BD0088C460}" type="presParOf" srcId="{E40785CC-2B0E-472D-9A67-4D4E5A217F26}" destId="{00BBFF6B-14D4-422A-B896-53890BDBF689}" srcOrd="2" destOrd="0" presId="urn:microsoft.com/office/officeart/2005/8/layout/orgChart1"/>
    <dgm:cxn modelId="{56C6DC6F-8EC0-4744-A7A3-07AA98028B48}" type="presParOf" srcId="{C2D0AA65-5575-40DA-BBD6-F25B8F15CCC5}" destId="{FED03000-3118-4D24-B657-355ED03BB173}" srcOrd="2" destOrd="0" presId="urn:microsoft.com/office/officeart/2005/8/layout/orgChart1"/>
    <dgm:cxn modelId="{381819F3-5B0D-44A2-8525-A190735295D4}" type="presParOf" srcId="{C2D0AA65-5575-40DA-BBD6-F25B8F15CCC5}" destId="{3C9D9758-E044-484B-920A-D5EAF9AB221F}" srcOrd="3" destOrd="0" presId="urn:microsoft.com/office/officeart/2005/8/layout/orgChart1"/>
    <dgm:cxn modelId="{9FEE3713-486A-4AED-A637-C912645752E9}" type="presParOf" srcId="{3C9D9758-E044-484B-920A-D5EAF9AB221F}" destId="{F94331F8-68D5-43B3-804D-6B9E38D39131}" srcOrd="0" destOrd="0" presId="urn:microsoft.com/office/officeart/2005/8/layout/orgChart1"/>
    <dgm:cxn modelId="{E290D430-DD89-406A-A1BA-3867D4B51444}" type="presParOf" srcId="{F94331F8-68D5-43B3-804D-6B9E38D39131}" destId="{1967C626-8B40-4C57-85AA-9176DA6C1891}" srcOrd="0" destOrd="0" presId="urn:microsoft.com/office/officeart/2005/8/layout/orgChart1"/>
    <dgm:cxn modelId="{7E6BA942-8AE0-40D0-94F8-78CE48953E37}" type="presParOf" srcId="{F94331F8-68D5-43B3-804D-6B9E38D39131}" destId="{17FEF3A4-82E8-49F8-A344-C4666C16A278}" srcOrd="1" destOrd="0" presId="urn:microsoft.com/office/officeart/2005/8/layout/orgChart1"/>
    <dgm:cxn modelId="{297DBF7B-A80B-429A-99C8-51399BC06733}" type="presParOf" srcId="{3C9D9758-E044-484B-920A-D5EAF9AB221F}" destId="{F9E04C68-0D57-494C-9D5F-3F41210EA718}" srcOrd="1" destOrd="0" presId="urn:microsoft.com/office/officeart/2005/8/layout/orgChart1"/>
    <dgm:cxn modelId="{335F72EE-0F6C-409B-A980-12A991788A79}" type="presParOf" srcId="{3C9D9758-E044-484B-920A-D5EAF9AB221F}" destId="{5DB30D2F-1524-43C4-B07E-046FE4F3A3D1}" srcOrd="2" destOrd="0" presId="urn:microsoft.com/office/officeart/2005/8/layout/orgChart1"/>
    <dgm:cxn modelId="{819C7F33-DE75-43CD-A64A-0880E1B51B4D}" type="presParOf" srcId="{C2D0AA65-5575-40DA-BBD6-F25B8F15CCC5}" destId="{743D72E5-93EA-476E-92F6-7E1CBEE11F7C}" srcOrd="4" destOrd="0" presId="urn:microsoft.com/office/officeart/2005/8/layout/orgChart1"/>
    <dgm:cxn modelId="{F55F0196-140C-47D6-AAC0-F31C9A15603D}" type="presParOf" srcId="{C2D0AA65-5575-40DA-BBD6-F25B8F15CCC5}" destId="{8C2C128F-0F7A-4800-9238-81339C7C47C4}" srcOrd="5" destOrd="0" presId="urn:microsoft.com/office/officeart/2005/8/layout/orgChart1"/>
    <dgm:cxn modelId="{3AB6A482-0675-48EB-9392-09AE077623F4}" type="presParOf" srcId="{8C2C128F-0F7A-4800-9238-81339C7C47C4}" destId="{139F3ACB-C6B8-412B-AE3C-CCC5E06B4A1D}" srcOrd="0" destOrd="0" presId="urn:microsoft.com/office/officeart/2005/8/layout/orgChart1"/>
    <dgm:cxn modelId="{A3F15695-2420-4AA7-AD95-D99F55525392}" type="presParOf" srcId="{139F3ACB-C6B8-412B-AE3C-CCC5E06B4A1D}" destId="{C0FB6A43-9802-4C2D-A208-27ABD82D4AA3}" srcOrd="0" destOrd="0" presId="urn:microsoft.com/office/officeart/2005/8/layout/orgChart1"/>
    <dgm:cxn modelId="{1107AE7D-EB75-4EE6-8EE4-C0251905E76B}" type="presParOf" srcId="{139F3ACB-C6B8-412B-AE3C-CCC5E06B4A1D}" destId="{5DCC84DC-6C67-4EF8-A0C6-47E0FBB5B9FC}" srcOrd="1" destOrd="0" presId="urn:microsoft.com/office/officeart/2005/8/layout/orgChart1"/>
    <dgm:cxn modelId="{66B767D9-7EB0-455C-AA02-400E69B95FEB}" type="presParOf" srcId="{8C2C128F-0F7A-4800-9238-81339C7C47C4}" destId="{B26910AA-A938-416C-8035-60420D6B718B}" srcOrd="1" destOrd="0" presId="urn:microsoft.com/office/officeart/2005/8/layout/orgChart1"/>
    <dgm:cxn modelId="{D7A9126A-6BEC-4F7F-9A90-A39085644BE8}" type="presParOf" srcId="{8C2C128F-0F7A-4800-9238-81339C7C47C4}" destId="{3445DA79-6A16-4C1B-9F41-AC2077A400CE}" srcOrd="2" destOrd="0" presId="urn:microsoft.com/office/officeart/2005/8/layout/orgChart1"/>
    <dgm:cxn modelId="{CEDC342B-9AB8-471E-84F2-CBB167F615B5}" type="presParOf" srcId="{C2D0AA65-5575-40DA-BBD6-F25B8F15CCC5}" destId="{754FFA09-A087-4A6E-B2D3-17CAA2455712}" srcOrd="6" destOrd="0" presId="urn:microsoft.com/office/officeart/2005/8/layout/orgChart1"/>
    <dgm:cxn modelId="{0B5184D5-3B7C-4624-B2A6-344CBC6C385B}" type="presParOf" srcId="{C2D0AA65-5575-40DA-BBD6-F25B8F15CCC5}" destId="{1C629FDF-949E-45D2-9ECF-501D96146150}" srcOrd="7" destOrd="0" presId="urn:microsoft.com/office/officeart/2005/8/layout/orgChart1"/>
    <dgm:cxn modelId="{F525DDA1-8D68-46BD-A567-5D732E7DE3C0}" type="presParOf" srcId="{1C629FDF-949E-45D2-9ECF-501D96146150}" destId="{9036589D-B96F-4CAC-BE86-381E93631C76}" srcOrd="0" destOrd="0" presId="urn:microsoft.com/office/officeart/2005/8/layout/orgChart1"/>
    <dgm:cxn modelId="{222559D0-9E23-4C5A-9CB2-51905E5605DB}" type="presParOf" srcId="{9036589D-B96F-4CAC-BE86-381E93631C76}" destId="{8A9ECFD0-BA80-4533-B53A-908D63E98C4F}" srcOrd="0" destOrd="0" presId="urn:microsoft.com/office/officeart/2005/8/layout/orgChart1"/>
    <dgm:cxn modelId="{E7392ABB-9FDD-4589-9CEB-DB0792822675}" type="presParOf" srcId="{9036589D-B96F-4CAC-BE86-381E93631C76}" destId="{F9420D5F-DBBA-4EF1-A302-5A90456633ED}" srcOrd="1" destOrd="0" presId="urn:microsoft.com/office/officeart/2005/8/layout/orgChart1"/>
    <dgm:cxn modelId="{C615F221-147C-4B8C-BBD0-70C39CC5941E}" type="presParOf" srcId="{1C629FDF-949E-45D2-9ECF-501D96146150}" destId="{F7C44B43-0E76-4E35-AE5E-EF390AC352FE}" srcOrd="1" destOrd="0" presId="urn:microsoft.com/office/officeart/2005/8/layout/orgChart1"/>
    <dgm:cxn modelId="{84ED4DDC-5B69-4088-AE78-E96209F9D3A9}" type="presParOf" srcId="{1C629FDF-949E-45D2-9ECF-501D96146150}" destId="{7D7794E8-C7BF-43CA-BA79-3971F0E0D607}" srcOrd="2" destOrd="0" presId="urn:microsoft.com/office/officeart/2005/8/layout/orgChart1"/>
    <dgm:cxn modelId="{BA5034C4-939A-CD48-A0DE-98D331EFA1CA}" type="presParOf" srcId="{C2D0AA65-5575-40DA-BBD6-F25B8F15CCC5}" destId="{C8B64314-76B5-2F43-AAB9-8176862154C9}" srcOrd="8" destOrd="0" presId="urn:microsoft.com/office/officeart/2005/8/layout/orgChart1"/>
    <dgm:cxn modelId="{71613B3E-3109-4F42-B6FA-CFDE6C91B623}" type="presParOf" srcId="{C2D0AA65-5575-40DA-BBD6-F25B8F15CCC5}" destId="{DCBB2E15-7CBD-0143-8E8C-351863C1F2DB}" srcOrd="9" destOrd="0" presId="urn:microsoft.com/office/officeart/2005/8/layout/orgChart1"/>
    <dgm:cxn modelId="{D027E27D-D355-FC43-A3B9-C15822D3C94B}" type="presParOf" srcId="{DCBB2E15-7CBD-0143-8E8C-351863C1F2DB}" destId="{A42DFC25-7A59-1E49-B806-4C47FDEFEE86}" srcOrd="0" destOrd="0" presId="urn:microsoft.com/office/officeart/2005/8/layout/orgChart1"/>
    <dgm:cxn modelId="{D73C6527-4030-A348-9A20-8788D412CC63}" type="presParOf" srcId="{A42DFC25-7A59-1E49-B806-4C47FDEFEE86}" destId="{F33D361F-623D-0147-A300-07051879BA72}" srcOrd="0" destOrd="0" presId="urn:microsoft.com/office/officeart/2005/8/layout/orgChart1"/>
    <dgm:cxn modelId="{8DB66997-FB5D-1F4F-AE68-50D3ED179919}" type="presParOf" srcId="{A42DFC25-7A59-1E49-B806-4C47FDEFEE86}" destId="{DE3F8E1D-BCD0-E640-AA6E-B72C0FC9ACF1}" srcOrd="1" destOrd="0" presId="urn:microsoft.com/office/officeart/2005/8/layout/orgChart1"/>
    <dgm:cxn modelId="{BFC6CEC9-2FEA-F241-AED7-36551A04E30E}" type="presParOf" srcId="{DCBB2E15-7CBD-0143-8E8C-351863C1F2DB}" destId="{9F124804-44CA-4949-9657-DBCDA0C2771B}" srcOrd="1" destOrd="0" presId="urn:microsoft.com/office/officeart/2005/8/layout/orgChart1"/>
    <dgm:cxn modelId="{23F2678B-A9F6-5542-9E0C-B02A3DBC3C7E}" type="presParOf" srcId="{DCBB2E15-7CBD-0143-8E8C-351863C1F2DB}" destId="{AEE46F09-45E0-6247-ADD8-2CFF81896310}" srcOrd="2" destOrd="0" presId="urn:microsoft.com/office/officeart/2005/8/layout/orgChart1"/>
    <dgm:cxn modelId="{D72D7812-DFA4-44DA-9F30-39AD1D1614A6}" type="presParOf" srcId="{F8EC16A3-C191-4CB2-B92C-B3F2A8BE5EF9}" destId="{B1352537-E8DE-468C-9A40-BD1C7A7B552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1E31E7-DCF8-4DDC-8A47-5A21E1CC364E}" type="doc">
      <dgm:prSet loTypeId="urn:microsoft.com/office/officeart/2005/8/layout/hProcess10" loCatId="process" qsTypeId="urn:microsoft.com/office/officeart/2005/8/quickstyle/simple1" qsCatId="simple" csTypeId="urn:microsoft.com/office/officeart/2005/8/colors/accent3_2" csCatId="accent3" phldr="1"/>
      <dgm:spPr/>
      <dgm:t>
        <a:bodyPr/>
        <a:lstStyle/>
        <a:p>
          <a:endParaRPr lang="en-US"/>
        </a:p>
      </dgm:t>
    </dgm:pt>
    <dgm:pt modelId="{FE189ECC-36BA-4D40-9EB0-826EC80CC6AE}">
      <dgm:prSet phldrT="[Text]" custT="1"/>
      <dgm:spPr/>
      <dgm:t>
        <a:bodyPr/>
        <a:lstStyle/>
        <a:p>
          <a:r>
            <a:rPr lang="en-US" sz="1100" b="0" i="0" dirty="0">
              <a:latin typeface="Helvetica Neue Light" panose="02000403000000020004" pitchFamily="2" charset="0"/>
              <a:ea typeface="Helvetica Neue Light" panose="02000403000000020004" pitchFamily="2" charset="0"/>
            </a:rPr>
            <a:t>Visits Site</a:t>
          </a:r>
        </a:p>
      </dgm:t>
    </dgm:pt>
    <dgm:pt modelId="{F253D848-47CA-4E2F-8C02-29B85D427B79}" type="parTrans" cxnId="{3827CFAC-A1CA-4B56-9082-CEA39BBECA75}">
      <dgm:prSet/>
      <dgm:spPr/>
      <dgm:t>
        <a:bodyPr/>
        <a:lstStyle/>
        <a:p>
          <a:endParaRPr lang="en-US" b="0" i="0">
            <a:latin typeface="Helvetica Neue Light" panose="02000403000000020004" pitchFamily="2" charset="0"/>
            <a:ea typeface="Helvetica Neue Light" panose="02000403000000020004" pitchFamily="2" charset="0"/>
          </a:endParaRPr>
        </a:p>
      </dgm:t>
    </dgm:pt>
    <dgm:pt modelId="{4FA8FCA1-C3AF-4EB7-8E55-B95644E8B71A}" type="sibTrans" cxnId="{3827CFAC-A1CA-4B56-9082-CEA39BBECA75}">
      <dgm:prSet/>
      <dgm:spPr/>
      <dgm:t>
        <a:bodyPr/>
        <a:lstStyle/>
        <a:p>
          <a:endParaRPr lang="en-US" b="0" i="0">
            <a:latin typeface="Helvetica Neue Light" panose="02000403000000020004" pitchFamily="2" charset="0"/>
            <a:ea typeface="Helvetica Neue Light" panose="02000403000000020004" pitchFamily="2" charset="0"/>
          </a:endParaRPr>
        </a:p>
      </dgm:t>
    </dgm:pt>
    <dgm:pt modelId="{3BF6D38B-3BDB-41AF-9DC9-3953F173888A}">
      <dgm:prSet phldrT="[Text]" custT="1"/>
      <dgm:spPr/>
      <dgm:t>
        <a:bodyPr/>
        <a:lstStyle/>
        <a:p>
          <a:r>
            <a:rPr lang="en-US" sz="1100" b="0" i="0" dirty="0">
              <a:latin typeface="Helvetica Neue Light" panose="02000403000000020004" pitchFamily="2" charset="0"/>
              <a:ea typeface="Helvetica Neue Light" panose="02000403000000020004" pitchFamily="2" charset="0"/>
            </a:rPr>
            <a:t>Lands on “For Faculty/Staff” homepage</a:t>
          </a:r>
        </a:p>
      </dgm:t>
    </dgm:pt>
    <dgm:pt modelId="{1C6E6AD3-1D1A-40CB-943B-E5F92AAD3EEC}" type="parTrans" cxnId="{7B79E475-6EBC-4457-8327-72C3AD4194F4}">
      <dgm:prSet/>
      <dgm:spPr/>
      <dgm:t>
        <a:bodyPr/>
        <a:lstStyle/>
        <a:p>
          <a:endParaRPr lang="en-US" b="0" i="0">
            <a:latin typeface="Helvetica Neue Light" panose="02000403000000020004" pitchFamily="2" charset="0"/>
            <a:ea typeface="Helvetica Neue Light" panose="02000403000000020004" pitchFamily="2" charset="0"/>
          </a:endParaRPr>
        </a:p>
      </dgm:t>
    </dgm:pt>
    <dgm:pt modelId="{B4773CD1-29A7-479C-B3F3-58E9F98B5BBD}" type="sibTrans" cxnId="{7B79E475-6EBC-4457-8327-72C3AD4194F4}">
      <dgm:prSet/>
      <dgm:spPr/>
      <dgm:t>
        <a:bodyPr/>
        <a:lstStyle/>
        <a:p>
          <a:endParaRPr lang="en-US" b="0" i="0">
            <a:latin typeface="Helvetica Neue Light" panose="02000403000000020004" pitchFamily="2" charset="0"/>
            <a:ea typeface="Helvetica Neue Light" panose="02000403000000020004" pitchFamily="2" charset="0"/>
          </a:endParaRPr>
        </a:p>
      </dgm:t>
    </dgm:pt>
    <dgm:pt modelId="{A0672300-F618-4970-A41A-38BB7245D822}">
      <dgm:prSet phldrT="[Text]" custT="1"/>
      <dgm:spPr/>
      <dgm:t>
        <a:bodyPr/>
        <a:lstStyle/>
        <a:p>
          <a:r>
            <a:rPr lang="en-US" sz="1100" b="0" i="0" dirty="0">
              <a:latin typeface="Helvetica Neue Light" panose="02000403000000020004" pitchFamily="2" charset="0"/>
              <a:ea typeface="Helvetica Neue Light" panose="02000403000000020004" pitchFamily="2" charset="0"/>
            </a:rPr>
            <a:t>Employee Portal</a:t>
          </a:r>
        </a:p>
      </dgm:t>
    </dgm:pt>
    <dgm:pt modelId="{DB56E923-9A3B-4EB6-A46B-39BEB4697482}" type="parTrans" cxnId="{4B193D95-6020-47D3-B26B-3B40B4501BAE}">
      <dgm:prSet/>
      <dgm:spPr/>
      <dgm:t>
        <a:bodyPr/>
        <a:lstStyle/>
        <a:p>
          <a:endParaRPr lang="en-US" b="0" i="0">
            <a:latin typeface="Helvetica Neue Light" panose="02000403000000020004" pitchFamily="2" charset="0"/>
            <a:ea typeface="Helvetica Neue Light" panose="02000403000000020004" pitchFamily="2" charset="0"/>
          </a:endParaRPr>
        </a:p>
      </dgm:t>
    </dgm:pt>
    <dgm:pt modelId="{15BB8D79-A30F-4D37-BCC0-CA79E877F387}" type="sibTrans" cxnId="{4B193D95-6020-47D3-B26B-3B40B4501BAE}">
      <dgm:prSet/>
      <dgm:spPr/>
      <dgm:t>
        <a:bodyPr/>
        <a:lstStyle/>
        <a:p>
          <a:endParaRPr lang="en-US" b="0" i="0">
            <a:latin typeface="Helvetica Neue Light" panose="02000403000000020004" pitchFamily="2" charset="0"/>
            <a:ea typeface="Helvetica Neue Light" panose="02000403000000020004" pitchFamily="2" charset="0"/>
          </a:endParaRPr>
        </a:p>
      </dgm:t>
    </dgm:pt>
    <dgm:pt modelId="{4AC3FBDB-8040-4FEF-9869-30D08A88BFA0}">
      <dgm:prSet phldrT="[Text]" custT="1"/>
      <dgm:spPr/>
      <dgm:t>
        <a:bodyPr/>
        <a:lstStyle/>
        <a:p>
          <a:r>
            <a:rPr lang="en-US" sz="1100" b="0" i="0" dirty="0">
              <a:latin typeface="Helvetica Neue Light" panose="02000403000000020004" pitchFamily="2" charset="0"/>
              <a:ea typeface="Helvetica Neue Light" panose="02000403000000020004" pitchFamily="2" charset="0"/>
            </a:rPr>
            <a:t>Follows link to the employee portal</a:t>
          </a:r>
        </a:p>
      </dgm:t>
    </dgm:pt>
    <dgm:pt modelId="{8CAFD245-B6AB-45D5-8819-A328112E8FBD}" type="sibTrans" cxnId="{70BE8EEA-F4E0-4077-A0FA-9C62D43C79E4}">
      <dgm:prSet/>
      <dgm:spPr/>
      <dgm:t>
        <a:bodyPr/>
        <a:lstStyle/>
        <a:p>
          <a:endParaRPr lang="en-US" b="0" i="0">
            <a:latin typeface="Helvetica Neue Light" panose="02000403000000020004" pitchFamily="2" charset="0"/>
            <a:ea typeface="Helvetica Neue Light" panose="02000403000000020004" pitchFamily="2" charset="0"/>
          </a:endParaRPr>
        </a:p>
      </dgm:t>
    </dgm:pt>
    <dgm:pt modelId="{256A4793-F468-4BEF-B975-20910180AABF}" type="parTrans" cxnId="{70BE8EEA-F4E0-4077-A0FA-9C62D43C79E4}">
      <dgm:prSet/>
      <dgm:spPr/>
      <dgm:t>
        <a:bodyPr/>
        <a:lstStyle/>
        <a:p>
          <a:endParaRPr lang="en-US" b="0" i="0">
            <a:latin typeface="Helvetica Neue Light" panose="02000403000000020004" pitchFamily="2" charset="0"/>
            <a:ea typeface="Helvetica Neue Light" panose="02000403000000020004" pitchFamily="2" charset="0"/>
          </a:endParaRPr>
        </a:p>
      </dgm:t>
    </dgm:pt>
    <dgm:pt modelId="{7859D59D-E4AC-457F-AABC-AF4A285F8B2F}">
      <dgm:prSet phldrT="[Text]" custT="1"/>
      <dgm:spPr/>
      <dgm:t>
        <a:bodyPr/>
        <a:lstStyle/>
        <a:p>
          <a:r>
            <a:rPr lang="en-US" sz="1100" b="0" i="0" dirty="0">
              <a:latin typeface="Helvetica Neue Light" panose="02000403000000020004" pitchFamily="2" charset="0"/>
              <a:ea typeface="Helvetica Neue Light" panose="02000403000000020004" pitchFamily="2" charset="0"/>
            </a:rPr>
            <a:t>Contacts Staff Member</a:t>
          </a:r>
        </a:p>
      </dgm:t>
    </dgm:pt>
    <dgm:pt modelId="{D2FB0D26-1873-4066-B2C0-B51AB41D94FB}" type="parTrans" cxnId="{A0952381-3086-4A6B-AAF9-0D7C815666D7}">
      <dgm:prSet/>
      <dgm:spPr/>
      <dgm:t>
        <a:bodyPr/>
        <a:lstStyle/>
        <a:p>
          <a:endParaRPr lang="en-US" b="0" i="0">
            <a:latin typeface="Helvetica Neue Light" panose="02000403000000020004" pitchFamily="2" charset="0"/>
            <a:ea typeface="Helvetica Neue Light" panose="02000403000000020004" pitchFamily="2" charset="0"/>
          </a:endParaRPr>
        </a:p>
      </dgm:t>
    </dgm:pt>
    <dgm:pt modelId="{5D93AE06-6E5A-4ED2-83D9-AA4C9449411C}" type="sibTrans" cxnId="{A0952381-3086-4A6B-AAF9-0D7C815666D7}">
      <dgm:prSet/>
      <dgm:spPr/>
      <dgm:t>
        <a:bodyPr/>
        <a:lstStyle/>
        <a:p>
          <a:endParaRPr lang="en-US" b="0" i="0">
            <a:latin typeface="Helvetica Neue Light" panose="02000403000000020004" pitchFamily="2" charset="0"/>
            <a:ea typeface="Helvetica Neue Light" panose="02000403000000020004" pitchFamily="2" charset="0"/>
          </a:endParaRPr>
        </a:p>
      </dgm:t>
    </dgm:pt>
    <dgm:pt modelId="{02404211-3A27-4415-8231-2632E92CD9AA}">
      <dgm:prSet phldrT="[Text]" custT="1"/>
      <dgm:spPr/>
      <dgm:t>
        <a:bodyPr/>
        <a:lstStyle/>
        <a:p>
          <a:r>
            <a:rPr lang="en-US" sz="1100" b="0" i="0" dirty="0">
              <a:latin typeface="Helvetica Neue Light" panose="02000403000000020004" pitchFamily="2" charset="0"/>
              <a:ea typeface="Helvetica Neue Light" panose="02000403000000020004" pitchFamily="2" charset="0"/>
            </a:rPr>
            <a:t>Uses directory to find and contact desired employee</a:t>
          </a:r>
        </a:p>
      </dgm:t>
    </dgm:pt>
    <dgm:pt modelId="{6DFC7140-F44B-48A0-A35C-B01FD9BCD9A0}" type="parTrans" cxnId="{4ED1A270-F32B-4A7B-A9F3-9DE353D2BA80}">
      <dgm:prSet/>
      <dgm:spPr/>
      <dgm:t>
        <a:bodyPr/>
        <a:lstStyle/>
        <a:p>
          <a:endParaRPr lang="en-US" b="0" i="0">
            <a:latin typeface="Helvetica Neue Light" panose="02000403000000020004" pitchFamily="2" charset="0"/>
            <a:ea typeface="Helvetica Neue Light" panose="02000403000000020004" pitchFamily="2" charset="0"/>
          </a:endParaRPr>
        </a:p>
      </dgm:t>
    </dgm:pt>
    <dgm:pt modelId="{0A5FF8DB-2BBD-48F5-8C2F-5952FE696D04}" type="sibTrans" cxnId="{4ED1A270-F32B-4A7B-A9F3-9DE353D2BA80}">
      <dgm:prSet/>
      <dgm:spPr/>
      <dgm:t>
        <a:bodyPr/>
        <a:lstStyle/>
        <a:p>
          <a:endParaRPr lang="en-US" b="0" i="0">
            <a:latin typeface="Helvetica Neue Light" panose="02000403000000020004" pitchFamily="2" charset="0"/>
            <a:ea typeface="Helvetica Neue Light" panose="02000403000000020004" pitchFamily="2" charset="0"/>
          </a:endParaRPr>
        </a:p>
      </dgm:t>
    </dgm:pt>
    <dgm:pt modelId="{33C10F0A-B806-48BA-B347-D5D6AD08222D}">
      <dgm:prSet phldrT="[Text]" custT="1"/>
      <dgm:spPr/>
      <dgm:t>
        <a:bodyPr/>
        <a:lstStyle/>
        <a:p>
          <a:r>
            <a:rPr lang="en-US" sz="1100" b="0" i="0" dirty="0">
              <a:latin typeface="Helvetica Neue Light" panose="02000403000000020004" pitchFamily="2" charset="0"/>
              <a:ea typeface="Helvetica Neue Light" panose="02000403000000020004" pitchFamily="2" charset="0"/>
            </a:rPr>
            <a:t>Exits site</a:t>
          </a:r>
        </a:p>
      </dgm:t>
    </dgm:pt>
    <dgm:pt modelId="{C4EE9469-EA2D-4EF4-91E6-7D4053C7A1AB}" type="parTrans" cxnId="{0EF81865-5CF7-4C6B-AE41-6C9FD9A83EE7}">
      <dgm:prSet/>
      <dgm:spPr/>
      <dgm:t>
        <a:bodyPr/>
        <a:lstStyle/>
        <a:p>
          <a:endParaRPr lang="en-US" b="0" i="0">
            <a:latin typeface="Helvetica Neue Light" panose="02000403000000020004" pitchFamily="2" charset="0"/>
            <a:ea typeface="Helvetica Neue Light" panose="02000403000000020004" pitchFamily="2" charset="0"/>
          </a:endParaRPr>
        </a:p>
      </dgm:t>
    </dgm:pt>
    <dgm:pt modelId="{B18F3BA3-A7A9-43F8-9486-52713BB153A4}" type="sibTrans" cxnId="{0EF81865-5CF7-4C6B-AE41-6C9FD9A83EE7}">
      <dgm:prSet/>
      <dgm:spPr/>
      <dgm:t>
        <a:bodyPr/>
        <a:lstStyle/>
        <a:p>
          <a:endParaRPr lang="en-US" b="0" i="0">
            <a:latin typeface="Helvetica Neue Light" panose="02000403000000020004" pitchFamily="2" charset="0"/>
            <a:ea typeface="Helvetica Neue Light" panose="02000403000000020004" pitchFamily="2" charset="0"/>
          </a:endParaRPr>
        </a:p>
      </dgm:t>
    </dgm:pt>
    <dgm:pt modelId="{53799750-707E-45D7-825F-2F97C521FF9D}" type="pres">
      <dgm:prSet presAssocID="{CC1E31E7-DCF8-4DDC-8A47-5A21E1CC364E}" presName="Name0" presStyleCnt="0">
        <dgm:presLayoutVars>
          <dgm:dir/>
          <dgm:resizeHandles val="exact"/>
        </dgm:presLayoutVars>
      </dgm:prSet>
      <dgm:spPr/>
    </dgm:pt>
    <dgm:pt modelId="{5DD34A34-D63E-45EB-92CF-CF96C51A7081}" type="pres">
      <dgm:prSet presAssocID="{FE189ECC-36BA-4D40-9EB0-826EC80CC6AE}" presName="composite" presStyleCnt="0"/>
      <dgm:spPr/>
    </dgm:pt>
    <dgm:pt modelId="{80D4E467-B722-474B-BE6D-32E9D3AED256}" type="pres">
      <dgm:prSet presAssocID="{FE189ECC-36BA-4D40-9EB0-826EC80CC6AE}" presName="imagSh" presStyleLbl="bgImgPlace1" presStyleIdx="0" presStyleCnt="3" custLinFactNeighborX="-212" custLinFactNeighborY="5713"/>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5B374F64-5269-4EE8-B4B0-80758523E50F}" type="pres">
      <dgm:prSet presAssocID="{FE189ECC-36BA-4D40-9EB0-826EC80CC6AE}" presName="txNode" presStyleLbl="node1" presStyleIdx="0" presStyleCnt="3" custScaleY="51970">
        <dgm:presLayoutVars>
          <dgm:bulletEnabled val="1"/>
        </dgm:presLayoutVars>
      </dgm:prSet>
      <dgm:spPr/>
    </dgm:pt>
    <dgm:pt modelId="{56B7017A-6E2C-44AF-BE3A-AD651D730A30}" type="pres">
      <dgm:prSet presAssocID="{4FA8FCA1-C3AF-4EB7-8E55-B95644E8B71A}" presName="sibTrans" presStyleLbl="sibTrans2D1" presStyleIdx="0" presStyleCnt="2"/>
      <dgm:spPr/>
    </dgm:pt>
    <dgm:pt modelId="{C37341A1-39BC-4EDF-89AB-1BB8C8CA6DE5}" type="pres">
      <dgm:prSet presAssocID="{4FA8FCA1-C3AF-4EB7-8E55-B95644E8B71A}" presName="connTx" presStyleLbl="sibTrans2D1" presStyleIdx="0" presStyleCnt="2"/>
      <dgm:spPr/>
    </dgm:pt>
    <dgm:pt modelId="{4A3B498E-AAB4-49C6-8834-841719334261}" type="pres">
      <dgm:prSet presAssocID="{A0672300-F618-4970-A41A-38BB7245D822}" presName="composite" presStyleCnt="0"/>
      <dgm:spPr/>
    </dgm:pt>
    <dgm:pt modelId="{88EF2BFC-C933-4E8E-AC55-92C217DB36FD}" type="pres">
      <dgm:prSet presAssocID="{A0672300-F618-4970-A41A-38BB7245D822}" presName="imagSh" presStyleLbl="bgImgPlace1" presStyleIdx="1" presStyleCnt="3" custLinFactNeighborY="2595"/>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75083214-BB47-43C6-9F96-64192F849447}" type="pres">
      <dgm:prSet presAssocID="{A0672300-F618-4970-A41A-38BB7245D822}" presName="txNode" presStyleLbl="node1" presStyleIdx="1" presStyleCnt="3" custScaleY="48115">
        <dgm:presLayoutVars>
          <dgm:bulletEnabled val="1"/>
        </dgm:presLayoutVars>
      </dgm:prSet>
      <dgm:spPr/>
    </dgm:pt>
    <dgm:pt modelId="{2D18DE2A-08BE-4863-9C87-44278B4B0127}" type="pres">
      <dgm:prSet presAssocID="{15BB8D79-A30F-4D37-BCC0-CA79E877F387}" presName="sibTrans" presStyleLbl="sibTrans2D1" presStyleIdx="1" presStyleCnt="2" custLinFactNeighborX="28713"/>
      <dgm:spPr/>
    </dgm:pt>
    <dgm:pt modelId="{27D26781-9D19-4B8F-947C-64EA78E3F7D6}" type="pres">
      <dgm:prSet presAssocID="{15BB8D79-A30F-4D37-BCC0-CA79E877F387}" presName="connTx" presStyleLbl="sibTrans2D1" presStyleIdx="1" presStyleCnt="2"/>
      <dgm:spPr/>
    </dgm:pt>
    <dgm:pt modelId="{A63C5A52-F657-412F-9A18-09A01A90DB74}" type="pres">
      <dgm:prSet presAssocID="{7859D59D-E4AC-457F-AABC-AF4A285F8B2F}" presName="composite" presStyleCnt="0"/>
      <dgm:spPr/>
    </dgm:pt>
    <dgm:pt modelId="{8135FB1A-00A6-47D6-A3AA-7193572F6E26}" type="pres">
      <dgm:prSet presAssocID="{7859D59D-E4AC-457F-AABC-AF4A285F8B2F}" presName="imagSh" presStyleLbl="bgImgPlace1" presStyleIdx="2" presStyleCnt="3" custLinFactNeighborX="-1557" custLinFactNeighborY="2658"/>
      <dgm:spPr>
        <a:blipFill>
          <a:blip xmlns:r="http://schemas.openxmlformats.org/officeDocument/2006/relationships" r:embed="rId3"/>
          <a:srcRect/>
          <a:stretch>
            <a:fillRect l="-2000" r="-2000"/>
          </a:stretch>
        </a:blipFill>
      </dgm:spPr>
    </dgm:pt>
    <dgm:pt modelId="{997C1C08-6BD7-4099-8106-F747385A589A}" type="pres">
      <dgm:prSet presAssocID="{7859D59D-E4AC-457F-AABC-AF4A285F8B2F}" presName="txNode" presStyleLbl="node1" presStyleIdx="2" presStyleCnt="3" custScaleY="51828" custLinFactNeighborX="-6747" custLinFactNeighborY="-1344">
        <dgm:presLayoutVars>
          <dgm:bulletEnabled val="1"/>
        </dgm:presLayoutVars>
      </dgm:prSet>
      <dgm:spPr/>
    </dgm:pt>
  </dgm:ptLst>
  <dgm:cxnLst>
    <dgm:cxn modelId="{5E38FA0E-91BC-48A3-BE61-8F4C2A7EC822}" type="presOf" srcId="{CC1E31E7-DCF8-4DDC-8A47-5A21E1CC364E}" destId="{53799750-707E-45D7-825F-2F97C521FF9D}" srcOrd="0" destOrd="0" presId="urn:microsoft.com/office/officeart/2005/8/layout/hProcess10"/>
    <dgm:cxn modelId="{07863B3D-DC40-4C4F-ABF8-BEA5B7961BDD}" type="presOf" srcId="{3BF6D38B-3BDB-41AF-9DC9-3953F173888A}" destId="{5B374F64-5269-4EE8-B4B0-80758523E50F}" srcOrd="0" destOrd="1" presId="urn:microsoft.com/office/officeart/2005/8/layout/hProcess10"/>
    <dgm:cxn modelId="{0EF81865-5CF7-4C6B-AE41-6C9FD9A83EE7}" srcId="{7859D59D-E4AC-457F-AABC-AF4A285F8B2F}" destId="{33C10F0A-B806-48BA-B347-D5D6AD08222D}" srcOrd="1" destOrd="0" parTransId="{C4EE9469-EA2D-4EF4-91E6-7D4053C7A1AB}" sibTransId="{B18F3BA3-A7A9-43F8-9486-52713BB153A4}"/>
    <dgm:cxn modelId="{26958269-000E-41F6-91BD-A991DF12D526}" type="presOf" srcId="{FE189ECC-36BA-4D40-9EB0-826EC80CC6AE}" destId="{5B374F64-5269-4EE8-B4B0-80758523E50F}" srcOrd="0" destOrd="0" presId="urn:microsoft.com/office/officeart/2005/8/layout/hProcess10"/>
    <dgm:cxn modelId="{DA8B884F-D407-4871-B2DE-F172F822CD39}" type="presOf" srcId="{4AC3FBDB-8040-4FEF-9869-30D08A88BFA0}" destId="{75083214-BB47-43C6-9F96-64192F849447}" srcOrd="0" destOrd="1" presId="urn:microsoft.com/office/officeart/2005/8/layout/hProcess10"/>
    <dgm:cxn modelId="{33A5C54F-4638-46CB-ABF4-10E7408146B7}" type="presOf" srcId="{33C10F0A-B806-48BA-B347-D5D6AD08222D}" destId="{997C1C08-6BD7-4099-8106-F747385A589A}" srcOrd="0" destOrd="2" presId="urn:microsoft.com/office/officeart/2005/8/layout/hProcess10"/>
    <dgm:cxn modelId="{4ED1A270-F32B-4A7B-A9F3-9DE353D2BA80}" srcId="{7859D59D-E4AC-457F-AABC-AF4A285F8B2F}" destId="{02404211-3A27-4415-8231-2632E92CD9AA}" srcOrd="0" destOrd="0" parTransId="{6DFC7140-F44B-48A0-A35C-B01FD9BCD9A0}" sibTransId="{0A5FF8DB-2BBD-48F5-8C2F-5952FE696D04}"/>
    <dgm:cxn modelId="{841B5171-05BF-4881-96CD-D9C934BCC7FC}" type="presOf" srcId="{4FA8FCA1-C3AF-4EB7-8E55-B95644E8B71A}" destId="{C37341A1-39BC-4EDF-89AB-1BB8C8CA6DE5}" srcOrd="1" destOrd="0" presId="urn:microsoft.com/office/officeart/2005/8/layout/hProcess10"/>
    <dgm:cxn modelId="{A22E0752-45CC-498A-AD6A-AD05E9EEE638}" type="presOf" srcId="{02404211-3A27-4415-8231-2632E92CD9AA}" destId="{997C1C08-6BD7-4099-8106-F747385A589A}" srcOrd="0" destOrd="1" presId="urn:microsoft.com/office/officeart/2005/8/layout/hProcess10"/>
    <dgm:cxn modelId="{7B79E475-6EBC-4457-8327-72C3AD4194F4}" srcId="{FE189ECC-36BA-4D40-9EB0-826EC80CC6AE}" destId="{3BF6D38B-3BDB-41AF-9DC9-3953F173888A}" srcOrd="0" destOrd="0" parTransId="{1C6E6AD3-1D1A-40CB-943B-E5F92AAD3EEC}" sibTransId="{B4773CD1-29A7-479C-B3F3-58E9F98B5BBD}"/>
    <dgm:cxn modelId="{748B2D7D-87BE-4695-8DA3-8596A1A9FB7D}" type="presOf" srcId="{7859D59D-E4AC-457F-AABC-AF4A285F8B2F}" destId="{997C1C08-6BD7-4099-8106-F747385A589A}" srcOrd="0" destOrd="0" presId="urn:microsoft.com/office/officeart/2005/8/layout/hProcess10"/>
    <dgm:cxn modelId="{A0952381-3086-4A6B-AAF9-0D7C815666D7}" srcId="{CC1E31E7-DCF8-4DDC-8A47-5A21E1CC364E}" destId="{7859D59D-E4AC-457F-AABC-AF4A285F8B2F}" srcOrd="2" destOrd="0" parTransId="{D2FB0D26-1873-4066-B2C0-B51AB41D94FB}" sibTransId="{5D93AE06-6E5A-4ED2-83D9-AA4C9449411C}"/>
    <dgm:cxn modelId="{0B3B7C81-6756-493E-9F18-D3A2FB77673A}" type="presOf" srcId="{15BB8D79-A30F-4D37-BCC0-CA79E877F387}" destId="{2D18DE2A-08BE-4863-9C87-44278B4B0127}" srcOrd="0" destOrd="0" presId="urn:microsoft.com/office/officeart/2005/8/layout/hProcess10"/>
    <dgm:cxn modelId="{1E9B2F84-E93F-46FA-8878-03626660F5BC}" type="presOf" srcId="{15BB8D79-A30F-4D37-BCC0-CA79E877F387}" destId="{27D26781-9D19-4B8F-947C-64EA78E3F7D6}" srcOrd="1" destOrd="0" presId="urn:microsoft.com/office/officeart/2005/8/layout/hProcess10"/>
    <dgm:cxn modelId="{244A498B-333D-45EE-86D9-DF0D1318D30D}" type="presOf" srcId="{4FA8FCA1-C3AF-4EB7-8E55-B95644E8B71A}" destId="{56B7017A-6E2C-44AF-BE3A-AD651D730A30}" srcOrd="0" destOrd="0" presId="urn:microsoft.com/office/officeart/2005/8/layout/hProcess10"/>
    <dgm:cxn modelId="{4B193D95-6020-47D3-B26B-3B40B4501BAE}" srcId="{CC1E31E7-DCF8-4DDC-8A47-5A21E1CC364E}" destId="{A0672300-F618-4970-A41A-38BB7245D822}" srcOrd="1" destOrd="0" parTransId="{DB56E923-9A3B-4EB6-A46B-39BEB4697482}" sibTransId="{15BB8D79-A30F-4D37-BCC0-CA79E877F387}"/>
    <dgm:cxn modelId="{3827CFAC-A1CA-4B56-9082-CEA39BBECA75}" srcId="{CC1E31E7-DCF8-4DDC-8A47-5A21E1CC364E}" destId="{FE189ECC-36BA-4D40-9EB0-826EC80CC6AE}" srcOrd="0" destOrd="0" parTransId="{F253D848-47CA-4E2F-8C02-29B85D427B79}" sibTransId="{4FA8FCA1-C3AF-4EB7-8E55-B95644E8B71A}"/>
    <dgm:cxn modelId="{70BE8EEA-F4E0-4077-A0FA-9C62D43C79E4}" srcId="{A0672300-F618-4970-A41A-38BB7245D822}" destId="{4AC3FBDB-8040-4FEF-9869-30D08A88BFA0}" srcOrd="0" destOrd="0" parTransId="{256A4793-F468-4BEF-B975-20910180AABF}" sibTransId="{8CAFD245-B6AB-45D5-8819-A328112E8FBD}"/>
    <dgm:cxn modelId="{289E5BF1-A091-4886-ACCF-B7DE2B8C4B5D}" type="presOf" srcId="{A0672300-F618-4970-A41A-38BB7245D822}" destId="{75083214-BB47-43C6-9F96-64192F849447}" srcOrd="0" destOrd="0" presId="urn:microsoft.com/office/officeart/2005/8/layout/hProcess10"/>
    <dgm:cxn modelId="{AE2AF552-CAB6-4A13-BE8D-D96DC7571569}" type="presParOf" srcId="{53799750-707E-45D7-825F-2F97C521FF9D}" destId="{5DD34A34-D63E-45EB-92CF-CF96C51A7081}" srcOrd="0" destOrd="0" presId="urn:microsoft.com/office/officeart/2005/8/layout/hProcess10"/>
    <dgm:cxn modelId="{419F0DE5-40DA-4109-AFE2-CFA7A1EEA595}" type="presParOf" srcId="{5DD34A34-D63E-45EB-92CF-CF96C51A7081}" destId="{80D4E467-B722-474B-BE6D-32E9D3AED256}" srcOrd="0" destOrd="0" presId="urn:microsoft.com/office/officeart/2005/8/layout/hProcess10"/>
    <dgm:cxn modelId="{AF191C8A-8CBE-448B-934E-21F45C27467E}" type="presParOf" srcId="{5DD34A34-D63E-45EB-92CF-CF96C51A7081}" destId="{5B374F64-5269-4EE8-B4B0-80758523E50F}" srcOrd="1" destOrd="0" presId="urn:microsoft.com/office/officeart/2005/8/layout/hProcess10"/>
    <dgm:cxn modelId="{1CF2384C-F4FB-45B8-B158-A407D35E48EF}" type="presParOf" srcId="{53799750-707E-45D7-825F-2F97C521FF9D}" destId="{56B7017A-6E2C-44AF-BE3A-AD651D730A30}" srcOrd="1" destOrd="0" presId="urn:microsoft.com/office/officeart/2005/8/layout/hProcess10"/>
    <dgm:cxn modelId="{D344B08D-5446-4884-ACB1-C6C1704834BE}" type="presParOf" srcId="{56B7017A-6E2C-44AF-BE3A-AD651D730A30}" destId="{C37341A1-39BC-4EDF-89AB-1BB8C8CA6DE5}" srcOrd="0" destOrd="0" presId="urn:microsoft.com/office/officeart/2005/8/layout/hProcess10"/>
    <dgm:cxn modelId="{D7C153C7-48DF-4898-9A0C-188C355636B2}" type="presParOf" srcId="{53799750-707E-45D7-825F-2F97C521FF9D}" destId="{4A3B498E-AAB4-49C6-8834-841719334261}" srcOrd="2" destOrd="0" presId="urn:microsoft.com/office/officeart/2005/8/layout/hProcess10"/>
    <dgm:cxn modelId="{CF0F4D60-0224-4F1C-83A5-C22BCCCE7F95}" type="presParOf" srcId="{4A3B498E-AAB4-49C6-8834-841719334261}" destId="{88EF2BFC-C933-4E8E-AC55-92C217DB36FD}" srcOrd="0" destOrd="0" presId="urn:microsoft.com/office/officeart/2005/8/layout/hProcess10"/>
    <dgm:cxn modelId="{EDC6C729-1BE1-4A53-B410-289E9761570E}" type="presParOf" srcId="{4A3B498E-AAB4-49C6-8834-841719334261}" destId="{75083214-BB47-43C6-9F96-64192F849447}" srcOrd="1" destOrd="0" presId="urn:microsoft.com/office/officeart/2005/8/layout/hProcess10"/>
    <dgm:cxn modelId="{FB9112A8-554D-4AD3-AE66-387EEF4733FD}" type="presParOf" srcId="{53799750-707E-45D7-825F-2F97C521FF9D}" destId="{2D18DE2A-08BE-4863-9C87-44278B4B0127}" srcOrd="3" destOrd="0" presId="urn:microsoft.com/office/officeart/2005/8/layout/hProcess10"/>
    <dgm:cxn modelId="{4D775740-420E-4EB4-B3C4-94CAAD0BA24A}" type="presParOf" srcId="{2D18DE2A-08BE-4863-9C87-44278B4B0127}" destId="{27D26781-9D19-4B8F-947C-64EA78E3F7D6}" srcOrd="0" destOrd="0" presId="urn:microsoft.com/office/officeart/2005/8/layout/hProcess10"/>
    <dgm:cxn modelId="{499D3CCB-EE09-4BFD-B081-AB8167C16DFA}" type="presParOf" srcId="{53799750-707E-45D7-825F-2F97C521FF9D}" destId="{A63C5A52-F657-412F-9A18-09A01A90DB74}" srcOrd="4" destOrd="0" presId="urn:microsoft.com/office/officeart/2005/8/layout/hProcess10"/>
    <dgm:cxn modelId="{87067AF5-26CB-43DF-8C01-EF31867DAF42}" type="presParOf" srcId="{A63C5A52-F657-412F-9A18-09A01A90DB74}" destId="{8135FB1A-00A6-47D6-A3AA-7193572F6E26}" srcOrd="0" destOrd="0" presId="urn:microsoft.com/office/officeart/2005/8/layout/hProcess10"/>
    <dgm:cxn modelId="{3CC4ACAC-7C96-45B6-AC77-20144418EE56}" type="presParOf" srcId="{A63C5A52-F657-412F-9A18-09A01A90DB74}" destId="{997C1C08-6BD7-4099-8106-F747385A589A}" srcOrd="1" destOrd="0" presId="urn:microsoft.com/office/officeart/2005/8/layout/hProcess10"/>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936DF-08A1-4DD2-921C-76F841EAC6F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D9CEF1D-D5A2-419E-A1F2-B3666BC0F491}">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Student Success</a:t>
          </a:r>
        </a:p>
      </dgm:t>
    </dgm:pt>
    <dgm:pt modelId="{C5DB8F1C-F3EF-4F34-9BDE-261265513ACD}" type="parTrans" cxnId="{E2A371A3-C6D7-41A9-8B90-20ECD0E9BD4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D7B03390-99A8-4353-B40D-0F6A33441E91}" type="sibTrans" cxnId="{E2A371A3-C6D7-41A9-8B90-20ECD0E9BD4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DD423604-244F-4C20-95CD-355D0A614EFD}">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Student Portal</a:t>
          </a:r>
        </a:p>
      </dgm:t>
    </dgm:pt>
    <dgm:pt modelId="{D46844B4-0C67-40B3-88E9-CA8186E41815}" type="parTrans" cxnId="{0092E7E4-EBE1-4753-BD84-4AEAB405F819}">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EB5A69B6-4B0B-4789-847A-4D354F8634C3}" type="sibTrans" cxnId="{0092E7E4-EBE1-4753-BD84-4AEAB405F819}">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0D989BFD-8F4B-0143-AC62-B73F4B60858E}">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Career Planning</a:t>
          </a:r>
        </a:p>
      </dgm:t>
    </dgm:pt>
    <dgm:pt modelId="{8236C428-6D83-7A4A-A0DE-DCCD042DFF65}" type="parTrans" cxnId="{B46C2CE8-E22F-1E40-B2A7-E976DB0FC387}">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F74A50BD-BEF1-BE47-AACD-7F6E6D0A1625}" type="sibTrans" cxnId="{B46C2CE8-E22F-1E40-B2A7-E976DB0FC387}">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78D2757C-63B9-3A4D-B7A7-1A824F9F3EF0}">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Tutoring + Support</a:t>
          </a:r>
        </a:p>
      </dgm:t>
    </dgm:pt>
    <dgm:pt modelId="{C3B4FB2E-148B-CF45-951C-EB6FD74EA7FC}" type="parTrans" cxnId="{35AC573D-EBFF-9D43-8E3E-8E282C284F7A}">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28E1BF96-6503-BA4C-8CF7-144249870156}" type="sibTrans" cxnId="{35AC573D-EBFF-9D43-8E3E-8E282C284F7A}">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421C5ADA-F0C9-2D49-9625-900F905BDD2B}">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Library</a:t>
          </a:r>
        </a:p>
      </dgm:t>
    </dgm:pt>
    <dgm:pt modelId="{A258F7C5-4CC6-614E-8BF2-F1F402A53E14}" type="parTrans" cxnId="{2D175C8C-2A13-DF46-9268-0A8E4056C188}">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F9A7712F-9831-7F45-9B0C-499EF80B03D4}" type="sibTrans" cxnId="{2D175C8C-2A13-DF46-9268-0A8E4056C188}">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03C80647-7F91-A747-B2AB-4751D57B5DD2}">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Online Education Portal</a:t>
          </a:r>
        </a:p>
      </dgm:t>
    </dgm:pt>
    <dgm:pt modelId="{CDF4B12C-A002-1C48-AD1D-27DAEBCA5257}" type="parTrans" cxnId="{66B2DD34-2C33-F447-AAAA-6B1871075541}">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1D58DEB8-132D-8B46-A5C2-4FB562C490A1}" type="sibTrans" cxnId="{66B2DD34-2C33-F447-AAAA-6B1871075541}">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EB1D2296-6B90-BD42-B2EF-2413BDDFC1C9}">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Career Exploration</a:t>
          </a:r>
        </a:p>
      </dgm:t>
    </dgm:pt>
    <dgm:pt modelId="{FC68A1FA-9F27-5E4C-8D25-BDF7DA8FA62A}" type="parTrans" cxnId="{CD776E80-54C6-8043-B1DF-17AF6411EAB9}">
      <dgm:prSet/>
      <dgm:spPr/>
      <dgm:t>
        <a:bodyPr/>
        <a:lstStyle/>
        <a:p>
          <a:endParaRPr lang="en-US"/>
        </a:p>
      </dgm:t>
    </dgm:pt>
    <dgm:pt modelId="{3C7D616A-4737-6142-B117-18666821E4DD}" type="sibTrans" cxnId="{CD776E80-54C6-8043-B1DF-17AF6411EAB9}">
      <dgm:prSet/>
      <dgm:spPr/>
      <dgm:t>
        <a:bodyPr/>
        <a:lstStyle/>
        <a:p>
          <a:endParaRPr lang="en-US"/>
        </a:p>
      </dgm:t>
    </dgm:pt>
    <dgm:pt modelId="{51399303-C688-3449-BFFF-517A087A5257}">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Student Services Directory</a:t>
          </a:r>
        </a:p>
      </dgm:t>
    </dgm:pt>
    <dgm:pt modelId="{9B496965-A567-C041-8F2E-BE4690A8BC2F}" type="parTrans" cxnId="{92301638-04A2-2543-8940-DC20071FBDC6}">
      <dgm:prSet/>
      <dgm:spPr/>
      <dgm:t>
        <a:bodyPr/>
        <a:lstStyle/>
        <a:p>
          <a:endParaRPr lang="en-US"/>
        </a:p>
      </dgm:t>
    </dgm:pt>
    <dgm:pt modelId="{494EF634-0FDA-5A43-904E-DB6696117C96}" type="sibTrans" cxnId="{92301638-04A2-2543-8940-DC20071FBDC6}">
      <dgm:prSet/>
      <dgm:spPr/>
      <dgm:t>
        <a:bodyPr/>
        <a:lstStyle/>
        <a:p>
          <a:endParaRPr lang="en-US"/>
        </a:p>
      </dgm:t>
    </dgm:pt>
    <dgm:pt modelId="{D8761E0F-B945-044E-8DCD-DC8F68D7CB10}">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Math Learning Center</a:t>
          </a:r>
        </a:p>
      </dgm:t>
    </dgm:pt>
    <dgm:pt modelId="{69F16D10-457B-2B40-8A89-C4B2CF3397BD}" type="parTrans" cxnId="{E4145B5F-81AD-6548-A95A-D404BDE70081}">
      <dgm:prSet/>
      <dgm:spPr/>
      <dgm:t>
        <a:bodyPr/>
        <a:lstStyle/>
        <a:p>
          <a:endParaRPr lang="en-US"/>
        </a:p>
      </dgm:t>
    </dgm:pt>
    <dgm:pt modelId="{3F8DF550-ACB6-134E-9C17-A8FCD57E3CDB}" type="sibTrans" cxnId="{E4145B5F-81AD-6548-A95A-D404BDE70081}">
      <dgm:prSet/>
      <dgm:spPr/>
      <dgm:t>
        <a:bodyPr/>
        <a:lstStyle/>
        <a:p>
          <a:endParaRPr lang="en-US"/>
        </a:p>
      </dgm:t>
    </dgm:pt>
    <dgm:pt modelId="{B97812AF-4D9E-FB45-B5BD-22627F8BE6C5}">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Writing Center</a:t>
          </a:r>
        </a:p>
      </dgm:t>
    </dgm:pt>
    <dgm:pt modelId="{BCC90EDA-C4F3-194F-B619-6A4DB11E7E8E}" type="parTrans" cxnId="{54D386B5-2736-EA4B-A183-9CF796DCF82C}">
      <dgm:prSet/>
      <dgm:spPr/>
      <dgm:t>
        <a:bodyPr/>
        <a:lstStyle/>
        <a:p>
          <a:endParaRPr lang="en-US"/>
        </a:p>
      </dgm:t>
    </dgm:pt>
    <dgm:pt modelId="{F84AED86-0248-644A-93D3-B50F9C75B13A}" type="sibTrans" cxnId="{54D386B5-2736-EA4B-A183-9CF796DCF82C}">
      <dgm:prSet/>
      <dgm:spPr/>
      <dgm:t>
        <a:bodyPr/>
        <a:lstStyle/>
        <a:p>
          <a:endParaRPr lang="en-US"/>
        </a:p>
      </dgm:t>
    </dgm:pt>
    <dgm:pt modelId="{8955F21D-371F-4B77-B666-240375C0B22E}" type="pres">
      <dgm:prSet presAssocID="{25A936DF-08A1-4DD2-921C-76F841EAC6F4}" presName="hierChild1" presStyleCnt="0">
        <dgm:presLayoutVars>
          <dgm:orgChart val="1"/>
          <dgm:chPref val="1"/>
          <dgm:dir/>
          <dgm:animOne val="branch"/>
          <dgm:animLvl val="lvl"/>
          <dgm:resizeHandles/>
        </dgm:presLayoutVars>
      </dgm:prSet>
      <dgm:spPr/>
    </dgm:pt>
    <dgm:pt modelId="{FA5CE138-857F-0C45-BD4B-698C7346A7AC}" type="pres">
      <dgm:prSet presAssocID="{5D9CEF1D-D5A2-419E-A1F2-B3666BC0F491}" presName="hierRoot1" presStyleCnt="0">
        <dgm:presLayoutVars>
          <dgm:hierBranch val="init"/>
        </dgm:presLayoutVars>
      </dgm:prSet>
      <dgm:spPr/>
    </dgm:pt>
    <dgm:pt modelId="{293AF5A3-54C4-8349-BC32-936AD96E4ABF}" type="pres">
      <dgm:prSet presAssocID="{5D9CEF1D-D5A2-419E-A1F2-B3666BC0F491}" presName="rootComposite1" presStyleCnt="0"/>
      <dgm:spPr/>
    </dgm:pt>
    <dgm:pt modelId="{8C1EF813-F7AA-284D-8AD0-1E3DF04F7C00}" type="pres">
      <dgm:prSet presAssocID="{5D9CEF1D-D5A2-419E-A1F2-B3666BC0F491}" presName="rootText1" presStyleLbl="node0" presStyleIdx="0" presStyleCnt="1">
        <dgm:presLayoutVars>
          <dgm:chPref val="3"/>
        </dgm:presLayoutVars>
      </dgm:prSet>
      <dgm:spPr/>
    </dgm:pt>
    <dgm:pt modelId="{D07D254E-70D6-7448-827C-676A944B9E82}" type="pres">
      <dgm:prSet presAssocID="{5D9CEF1D-D5A2-419E-A1F2-B3666BC0F491}" presName="rootConnector1" presStyleLbl="node1" presStyleIdx="0" presStyleCnt="0"/>
      <dgm:spPr/>
    </dgm:pt>
    <dgm:pt modelId="{AE09FC63-81C0-A740-8A0D-76B5E1BFAC57}" type="pres">
      <dgm:prSet presAssocID="{5D9CEF1D-D5A2-419E-A1F2-B3666BC0F491}" presName="hierChild2" presStyleCnt="0"/>
      <dgm:spPr/>
    </dgm:pt>
    <dgm:pt modelId="{65B8C979-C359-4DF6-AD07-28DB2BC725D1}" type="pres">
      <dgm:prSet presAssocID="{D46844B4-0C67-40B3-88E9-CA8186E41815}" presName="Name37" presStyleLbl="parChTrans1D2" presStyleIdx="0" presStyleCnt="5"/>
      <dgm:spPr/>
    </dgm:pt>
    <dgm:pt modelId="{F2F13E6C-5910-48E6-8F9F-57345DF099B2}" type="pres">
      <dgm:prSet presAssocID="{DD423604-244F-4C20-95CD-355D0A614EFD}" presName="hierRoot2" presStyleCnt="0">
        <dgm:presLayoutVars>
          <dgm:hierBranch val="init"/>
        </dgm:presLayoutVars>
      </dgm:prSet>
      <dgm:spPr/>
    </dgm:pt>
    <dgm:pt modelId="{F557BC88-11F0-4D51-A2AD-85D9D1099AED}" type="pres">
      <dgm:prSet presAssocID="{DD423604-244F-4C20-95CD-355D0A614EFD}" presName="rootComposite" presStyleCnt="0"/>
      <dgm:spPr/>
    </dgm:pt>
    <dgm:pt modelId="{A86C04CE-9DA1-4604-8E18-85606D57181B}" type="pres">
      <dgm:prSet presAssocID="{DD423604-244F-4C20-95CD-355D0A614EFD}" presName="rootText" presStyleLbl="node2" presStyleIdx="0" presStyleCnt="5">
        <dgm:presLayoutVars>
          <dgm:chPref val="3"/>
        </dgm:presLayoutVars>
      </dgm:prSet>
      <dgm:spPr/>
    </dgm:pt>
    <dgm:pt modelId="{AD563B2E-F64D-4652-85E2-8A848F3BCCDE}" type="pres">
      <dgm:prSet presAssocID="{DD423604-244F-4C20-95CD-355D0A614EFD}" presName="rootConnector" presStyleLbl="node2" presStyleIdx="0" presStyleCnt="5"/>
      <dgm:spPr/>
    </dgm:pt>
    <dgm:pt modelId="{6659361D-BEA3-44C1-B956-B6E89093FDB7}" type="pres">
      <dgm:prSet presAssocID="{DD423604-244F-4C20-95CD-355D0A614EFD}" presName="hierChild4" presStyleCnt="0"/>
      <dgm:spPr/>
    </dgm:pt>
    <dgm:pt modelId="{995DA612-887D-D94C-8710-C9A7245B3FA3}" type="pres">
      <dgm:prSet presAssocID="{9B496965-A567-C041-8F2E-BE4690A8BC2F}" presName="Name37" presStyleLbl="parChTrans1D3" presStyleIdx="0" presStyleCnt="4"/>
      <dgm:spPr/>
    </dgm:pt>
    <dgm:pt modelId="{790B3288-FB03-864A-A5D4-C6EDE4573227}" type="pres">
      <dgm:prSet presAssocID="{51399303-C688-3449-BFFF-517A087A5257}" presName="hierRoot2" presStyleCnt="0">
        <dgm:presLayoutVars>
          <dgm:hierBranch val="init"/>
        </dgm:presLayoutVars>
      </dgm:prSet>
      <dgm:spPr/>
    </dgm:pt>
    <dgm:pt modelId="{162702A9-06B1-324C-ABF6-6D22F98697E7}" type="pres">
      <dgm:prSet presAssocID="{51399303-C688-3449-BFFF-517A087A5257}" presName="rootComposite" presStyleCnt="0"/>
      <dgm:spPr/>
    </dgm:pt>
    <dgm:pt modelId="{0714AA03-1ABE-F64E-9F97-6611916F6E40}" type="pres">
      <dgm:prSet presAssocID="{51399303-C688-3449-BFFF-517A087A5257}" presName="rootText" presStyleLbl="node3" presStyleIdx="0" presStyleCnt="4">
        <dgm:presLayoutVars>
          <dgm:chPref val="3"/>
        </dgm:presLayoutVars>
      </dgm:prSet>
      <dgm:spPr/>
    </dgm:pt>
    <dgm:pt modelId="{B0BA8692-8F4C-5A4D-8999-5D3711FFEB55}" type="pres">
      <dgm:prSet presAssocID="{51399303-C688-3449-BFFF-517A087A5257}" presName="rootConnector" presStyleLbl="node3" presStyleIdx="0" presStyleCnt="4"/>
      <dgm:spPr/>
    </dgm:pt>
    <dgm:pt modelId="{A1101177-24FF-FF4D-97F2-ECA09930A23C}" type="pres">
      <dgm:prSet presAssocID="{51399303-C688-3449-BFFF-517A087A5257}" presName="hierChild4" presStyleCnt="0"/>
      <dgm:spPr/>
    </dgm:pt>
    <dgm:pt modelId="{A8878DC7-FBE5-A24C-B502-BAB28410A4CB}" type="pres">
      <dgm:prSet presAssocID="{51399303-C688-3449-BFFF-517A087A5257}" presName="hierChild5" presStyleCnt="0"/>
      <dgm:spPr/>
    </dgm:pt>
    <dgm:pt modelId="{9301BF09-8FD4-49CE-AFB7-565533B2319E}" type="pres">
      <dgm:prSet presAssocID="{DD423604-244F-4C20-95CD-355D0A614EFD}" presName="hierChild5" presStyleCnt="0"/>
      <dgm:spPr/>
    </dgm:pt>
    <dgm:pt modelId="{7BBB4649-3F54-0142-8832-7563D966BF94}" type="pres">
      <dgm:prSet presAssocID="{8236C428-6D83-7A4A-A0DE-DCCD042DFF65}" presName="Name37" presStyleLbl="parChTrans1D2" presStyleIdx="1" presStyleCnt="5"/>
      <dgm:spPr/>
    </dgm:pt>
    <dgm:pt modelId="{00C7C006-7FA3-FF44-BAB6-685A36166F0B}" type="pres">
      <dgm:prSet presAssocID="{0D989BFD-8F4B-0143-AC62-B73F4B60858E}" presName="hierRoot2" presStyleCnt="0">
        <dgm:presLayoutVars>
          <dgm:hierBranch val="init"/>
        </dgm:presLayoutVars>
      </dgm:prSet>
      <dgm:spPr/>
    </dgm:pt>
    <dgm:pt modelId="{C038B780-AEBB-444B-B8A6-DB1D422013B7}" type="pres">
      <dgm:prSet presAssocID="{0D989BFD-8F4B-0143-AC62-B73F4B60858E}" presName="rootComposite" presStyleCnt="0"/>
      <dgm:spPr/>
    </dgm:pt>
    <dgm:pt modelId="{C8B308E4-5643-0E4D-8863-72CE00903E94}" type="pres">
      <dgm:prSet presAssocID="{0D989BFD-8F4B-0143-AC62-B73F4B60858E}" presName="rootText" presStyleLbl="node2" presStyleIdx="1" presStyleCnt="5">
        <dgm:presLayoutVars>
          <dgm:chPref val="3"/>
        </dgm:presLayoutVars>
      </dgm:prSet>
      <dgm:spPr/>
    </dgm:pt>
    <dgm:pt modelId="{B048A366-318B-A943-8A58-B8B4C024A999}" type="pres">
      <dgm:prSet presAssocID="{0D989BFD-8F4B-0143-AC62-B73F4B60858E}" presName="rootConnector" presStyleLbl="node2" presStyleIdx="1" presStyleCnt="5"/>
      <dgm:spPr/>
    </dgm:pt>
    <dgm:pt modelId="{06D11B94-BB5C-B340-8F48-0C6334D38216}" type="pres">
      <dgm:prSet presAssocID="{0D989BFD-8F4B-0143-AC62-B73F4B60858E}" presName="hierChild4" presStyleCnt="0"/>
      <dgm:spPr/>
    </dgm:pt>
    <dgm:pt modelId="{0C04BFAF-1B3D-1841-B0EF-152B3097DDEE}" type="pres">
      <dgm:prSet presAssocID="{FC68A1FA-9F27-5E4C-8D25-BDF7DA8FA62A}" presName="Name37" presStyleLbl="parChTrans1D3" presStyleIdx="1" presStyleCnt="4"/>
      <dgm:spPr/>
    </dgm:pt>
    <dgm:pt modelId="{C14AA58A-BC01-4043-B087-A058F9863644}" type="pres">
      <dgm:prSet presAssocID="{EB1D2296-6B90-BD42-B2EF-2413BDDFC1C9}" presName="hierRoot2" presStyleCnt="0">
        <dgm:presLayoutVars>
          <dgm:hierBranch val="init"/>
        </dgm:presLayoutVars>
      </dgm:prSet>
      <dgm:spPr/>
    </dgm:pt>
    <dgm:pt modelId="{822A4002-F010-8441-A86F-2BDF7954E330}" type="pres">
      <dgm:prSet presAssocID="{EB1D2296-6B90-BD42-B2EF-2413BDDFC1C9}" presName="rootComposite" presStyleCnt="0"/>
      <dgm:spPr/>
    </dgm:pt>
    <dgm:pt modelId="{BA981FC5-2781-B242-B5D0-118B88D9D62F}" type="pres">
      <dgm:prSet presAssocID="{EB1D2296-6B90-BD42-B2EF-2413BDDFC1C9}" presName="rootText" presStyleLbl="node3" presStyleIdx="1" presStyleCnt="4">
        <dgm:presLayoutVars>
          <dgm:chPref val="3"/>
        </dgm:presLayoutVars>
      </dgm:prSet>
      <dgm:spPr/>
    </dgm:pt>
    <dgm:pt modelId="{6062076D-9166-0F41-9183-CF44AE5E3D7C}" type="pres">
      <dgm:prSet presAssocID="{EB1D2296-6B90-BD42-B2EF-2413BDDFC1C9}" presName="rootConnector" presStyleLbl="node3" presStyleIdx="1" presStyleCnt="4"/>
      <dgm:spPr/>
    </dgm:pt>
    <dgm:pt modelId="{72BAB16E-2303-0743-98B4-AC1661419C16}" type="pres">
      <dgm:prSet presAssocID="{EB1D2296-6B90-BD42-B2EF-2413BDDFC1C9}" presName="hierChild4" presStyleCnt="0"/>
      <dgm:spPr/>
    </dgm:pt>
    <dgm:pt modelId="{E11C28EB-72FE-D046-8C82-37E291A058F4}" type="pres">
      <dgm:prSet presAssocID="{EB1D2296-6B90-BD42-B2EF-2413BDDFC1C9}" presName="hierChild5" presStyleCnt="0"/>
      <dgm:spPr/>
    </dgm:pt>
    <dgm:pt modelId="{E122DC25-4468-7F40-B9B2-EE38071EAC49}" type="pres">
      <dgm:prSet presAssocID="{0D989BFD-8F4B-0143-AC62-B73F4B60858E}" presName="hierChild5" presStyleCnt="0"/>
      <dgm:spPr/>
    </dgm:pt>
    <dgm:pt modelId="{F2C08816-41F6-374C-88D7-A93CEFE70384}" type="pres">
      <dgm:prSet presAssocID="{C3B4FB2E-148B-CF45-951C-EB6FD74EA7FC}" presName="Name37" presStyleLbl="parChTrans1D2" presStyleIdx="2" presStyleCnt="5"/>
      <dgm:spPr/>
    </dgm:pt>
    <dgm:pt modelId="{CBF41E3D-A621-8243-88D4-32C3C3EEDAF4}" type="pres">
      <dgm:prSet presAssocID="{78D2757C-63B9-3A4D-B7A7-1A824F9F3EF0}" presName="hierRoot2" presStyleCnt="0">
        <dgm:presLayoutVars>
          <dgm:hierBranch val="init"/>
        </dgm:presLayoutVars>
      </dgm:prSet>
      <dgm:spPr/>
    </dgm:pt>
    <dgm:pt modelId="{42BC146E-844C-9440-AC27-48BA49D2DF0F}" type="pres">
      <dgm:prSet presAssocID="{78D2757C-63B9-3A4D-B7A7-1A824F9F3EF0}" presName="rootComposite" presStyleCnt="0"/>
      <dgm:spPr/>
    </dgm:pt>
    <dgm:pt modelId="{82B23A09-B968-BA45-9C5D-3884F8245446}" type="pres">
      <dgm:prSet presAssocID="{78D2757C-63B9-3A4D-B7A7-1A824F9F3EF0}" presName="rootText" presStyleLbl="node2" presStyleIdx="2" presStyleCnt="5">
        <dgm:presLayoutVars>
          <dgm:chPref val="3"/>
        </dgm:presLayoutVars>
      </dgm:prSet>
      <dgm:spPr/>
    </dgm:pt>
    <dgm:pt modelId="{568CE3EA-4119-9A4E-B0DF-61241F570260}" type="pres">
      <dgm:prSet presAssocID="{78D2757C-63B9-3A4D-B7A7-1A824F9F3EF0}" presName="rootConnector" presStyleLbl="node2" presStyleIdx="2" presStyleCnt="5"/>
      <dgm:spPr/>
    </dgm:pt>
    <dgm:pt modelId="{31B019EA-485D-E242-8590-1081AFB9E509}" type="pres">
      <dgm:prSet presAssocID="{78D2757C-63B9-3A4D-B7A7-1A824F9F3EF0}" presName="hierChild4" presStyleCnt="0"/>
      <dgm:spPr/>
    </dgm:pt>
    <dgm:pt modelId="{92937215-A82A-9241-BDF9-B28000D73521}" type="pres">
      <dgm:prSet presAssocID="{69F16D10-457B-2B40-8A89-C4B2CF3397BD}" presName="Name37" presStyleLbl="parChTrans1D3" presStyleIdx="2" presStyleCnt="4"/>
      <dgm:spPr/>
    </dgm:pt>
    <dgm:pt modelId="{8B5DBFD7-6DCD-2843-BD07-C6FA3BB06C94}" type="pres">
      <dgm:prSet presAssocID="{D8761E0F-B945-044E-8DCD-DC8F68D7CB10}" presName="hierRoot2" presStyleCnt="0">
        <dgm:presLayoutVars>
          <dgm:hierBranch val="init"/>
        </dgm:presLayoutVars>
      </dgm:prSet>
      <dgm:spPr/>
    </dgm:pt>
    <dgm:pt modelId="{883FF793-6445-444C-9CEF-70AEE4E65417}" type="pres">
      <dgm:prSet presAssocID="{D8761E0F-B945-044E-8DCD-DC8F68D7CB10}" presName="rootComposite" presStyleCnt="0"/>
      <dgm:spPr/>
    </dgm:pt>
    <dgm:pt modelId="{0AD102D6-55E2-8844-A262-BF50FE34516C}" type="pres">
      <dgm:prSet presAssocID="{D8761E0F-B945-044E-8DCD-DC8F68D7CB10}" presName="rootText" presStyleLbl="node3" presStyleIdx="2" presStyleCnt="4">
        <dgm:presLayoutVars>
          <dgm:chPref val="3"/>
        </dgm:presLayoutVars>
      </dgm:prSet>
      <dgm:spPr/>
    </dgm:pt>
    <dgm:pt modelId="{05568EAC-287C-E446-B8C1-137789111E7B}" type="pres">
      <dgm:prSet presAssocID="{D8761E0F-B945-044E-8DCD-DC8F68D7CB10}" presName="rootConnector" presStyleLbl="node3" presStyleIdx="2" presStyleCnt="4"/>
      <dgm:spPr/>
    </dgm:pt>
    <dgm:pt modelId="{5897632D-A0F6-2043-A588-7F64391ED693}" type="pres">
      <dgm:prSet presAssocID="{D8761E0F-B945-044E-8DCD-DC8F68D7CB10}" presName="hierChild4" presStyleCnt="0"/>
      <dgm:spPr/>
    </dgm:pt>
    <dgm:pt modelId="{2FEFA95E-6155-964F-B186-4E0F89538199}" type="pres">
      <dgm:prSet presAssocID="{D8761E0F-B945-044E-8DCD-DC8F68D7CB10}" presName="hierChild5" presStyleCnt="0"/>
      <dgm:spPr/>
    </dgm:pt>
    <dgm:pt modelId="{DD589028-4908-2B46-A1EC-42C2584E2D0C}" type="pres">
      <dgm:prSet presAssocID="{BCC90EDA-C4F3-194F-B619-6A4DB11E7E8E}" presName="Name37" presStyleLbl="parChTrans1D3" presStyleIdx="3" presStyleCnt="4"/>
      <dgm:spPr/>
    </dgm:pt>
    <dgm:pt modelId="{CC85D6BA-F67D-E143-B8AC-C23F0492A1A8}" type="pres">
      <dgm:prSet presAssocID="{B97812AF-4D9E-FB45-B5BD-22627F8BE6C5}" presName="hierRoot2" presStyleCnt="0">
        <dgm:presLayoutVars>
          <dgm:hierBranch val="init"/>
        </dgm:presLayoutVars>
      </dgm:prSet>
      <dgm:spPr/>
    </dgm:pt>
    <dgm:pt modelId="{ECD4EF46-54C0-EF40-9B60-D4B930E0BBC9}" type="pres">
      <dgm:prSet presAssocID="{B97812AF-4D9E-FB45-B5BD-22627F8BE6C5}" presName="rootComposite" presStyleCnt="0"/>
      <dgm:spPr/>
    </dgm:pt>
    <dgm:pt modelId="{E6F55F04-3467-394E-9253-801A6DA86AAF}" type="pres">
      <dgm:prSet presAssocID="{B97812AF-4D9E-FB45-B5BD-22627F8BE6C5}" presName="rootText" presStyleLbl="node3" presStyleIdx="3" presStyleCnt="4">
        <dgm:presLayoutVars>
          <dgm:chPref val="3"/>
        </dgm:presLayoutVars>
      </dgm:prSet>
      <dgm:spPr/>
    </dgm:pt>
    <dgm:pt modelId="{18CF3572-1A60-A641-A232-A08378AC1C3C}" type="pres">
      <dgm:prSet presAssocID="{B97812AF-4D9E-FB45-B5BD-22627F8BE6C5}" presName="rootConnector" presStyleLbl="node3" presStyleIdx="3" presStyleCnt="4"/>
      <dgm:spPr/>
    </dgm:pt>
    <dgm:pt modelId="{AEA1E1AC-9685-7E4E-A403-23AD3200E91D}" type="pres">
      <dgm:prSet presAssocID="{B97812AF-4D9E-FB45-B5BD-22627F8BE6C5}" presName="hierChild4" presStyleCnt="0"/>
      <dgm:spPr/>
    </dgm:pt>
    <dgm:pt modelId="{9830394C-E844-844A-996E-7128184C91D6}" type="pres">
      <dgm:prSet presAssocID="{B97812AF-4D9E-FB45-B5BD-22627F8BE6C5}" presName="hierChild5" presStyleCnt="0"/>
      <dgm:spPr/>
    </dgm:pt>
    <dgm:pt modelId="{8500E2E2-9DE8-5942-8E77-82AB65F406E5}" type="pres">
      <dgm:prSet presAssocID="{78D2757C-63B9-3A4D-B7A7-1A824F9F3EF0}" presName="hierChild5" presStyleCnt="0"/>
      <dgm:spPr/>
    </dgm:pt>
    <dgm:pt modelId="{6B1B6A5A-1444-D34E-A9CC-49CDF3F3687E}" type="pres">
      <dgm:prSet presAssocID="{A258F7C5-4CC6-614E-8BF2-F1F402A53E14}" presName="Name37" presStyleLbl="parChTrans1D2" presStyleIdx="3" presStyleCnt="5"/>
      <dgm:spPr/>
    </dgm:pt>
    <dgm:pt modelId="{5462E546-7348-0943-A14E-98AB7186FB6B}" type="pres">
      <dgm:prSet presAssocID="{421C5ADA-F0C9-2D49-9625-900F905BDD2B}" presName="hierRoot2" presStyleCnt="0">
        <dgm:presLayoutVars>
          <dgm:hierBranch val="init"/>
        </dgm:presLayoutVars>
      </dgm:prSet>
      <dgm:spPr/>
    </dgm:pt>
    <dgm:pt modelId="{18E43005-170A-4847-908F-CA2DD6D4853E}" type="pres">
      <dgm:prSet presAssocID="{421C5ADA-F0C9-2D49-9625-900F905BDD2B}" presName="rootComposite" presStyleCnt="0"/>
      <dgm:spPr/>
    </dgm:pt>
    <dgm:pt modelId="{2AA08E0F-DD84-4343-8C6D-2BDB560CA327}" type="pres">
      <dgm:prSet presAssocID="{421C5ADA-F0C9-2D49-9625-900F905BDD2B}" presName="rootText" presStyleLbl="node2" presStyleIdx="3" presStyleCnt="5">
        <dgm:presLayoutVars>
          <dgm:chPref val="3"/>
        </dgm:presLayoutVars>
      </dgm:prSet>
      <dgm:spPr/>
    </dgm:pt>
    <dgm:pt modelId="{713E3E65-D587-B541-8277-7BD8D81709FF}" type="pres">
      <dgm:prSet presAssocID="{421C5ADA-F0C9-2D49-9625-900F905BDD2B}" presName="rootConnector" presStyleLbl="node2" presStyleIdx="3" presStyleCnt="5"/>
      <dgm:spPr/>
    </dgm:pt>
    <dgm:pt modelId="{A599A1EE-8CFA-2442-BD06-372741AE6BA6}" type="pres">
      <dgm:prSet presAssocID="{421C5ADA-F0C9-2D49-9625-900F905BDD2B}" presName="hierChild4" presStyleCnt="0"/>
      <dgm:spPr/>
    </dgm:pt>
    <dgm:pt modelId="{7151919E-053F-AE43-B363-9CB25C8F55B4}" type="pres">
      <dgm:prSet presAssocID="{421C5ADA-F0C9-2D49-9625-900F905BDD2B}" presName="hierChild5" presStyleCnt="0"/>
      <dgm:spPr/>
    </dgm:pt>
    <dgm:pt modelId="{0413B305-AD42-CD46-A91A-E6DEC8AF067D}" type="pres">
      <dgm:prSet presAssocID="{CDF4B12C-A002-1C48-AD1D-27DAEBCA5257}" presName="Name37" presStyleLbl="parChTrans1D2" presStyleIdx="4" presStyleCnt="5"/>
      <dgm:spPr/>
    </dgm:pt>
    <dgm:pt modelId="{DDBFD72B-EE78-944B-AC38-28A7C9668C86}" type="pres">
      <dgm:prSet presAssocID="{03C80647-7F91-A747-B2AB-4751D57B5DD2}" presName="hierRoot2" presStyleCnt="0">
        <dgm:presLayoutVars>
          <dgm:hierBranch val="init"/>
        </dgm:presLayoutVars>
      </dgm:prSet>
      <dgm:spPr/>
    </dgm:pt>
    <dgm:pt modelId="{04B50772-3E11-C249-B522-01697AB488A2}" type="pres">
      <dgm:prSet presAssocID="{03C80647-7F91-A747-B2AB-4751D57B5DD2}" presName="rootComposite" presStyleCnt="0"/>
      <dgm:spPr/>
    </dgm:pt>
    <dgm:pt modelId="{35A3F381-26F9-8046-97BC-32C443BF8ACD}" type="pres">
      <dgm:prSet presAssocID="{03C80647-7F91-A747-B2AB-4751D57B5DD2}" presName="rootText" presStyleLbl="node2" presStyleIdx="4" presStyleCnt="5">
        <dgm:presLayoutVars>
          <dgm:chPref val="3"/>
        </dgm:presLayoutVars>
      </dgm:prSet>
      <dgm:spPr/>
    </dgm:pt>
    <dgm:pt modelId="{8FDB0ABB-2B2F-994C-9460-189B05C88247}" type="pres">
      <dgm:prSet presAssocID="{03C80647-7F91-A747-B2AB-4751D57B5DD2}" presName="rootConnector" presStyleLbl="node2" presStyleIdx="4" presStyleCnt="5"/>
      <dgm:spPr/>
    </dgm:pt>
    <dgm:pt modelId="{C8F41BD0-143C-0246-AE0B-EA02E9475E27}" type="pres">
      <dgm:prSet presAssocID="{03C80647-7F91-A747-B2AB-4751D57B5DD2}" presName="hierChild4" presStyleCnt="0"/>
      <dgm:spPr/>
    </dgm:pt>
    <dgm:pt modelId="{20D82E27-5467-8947-AC79-FC7F49D3362B}" type="pres">
      <dgm:prSet presAssocID="{03C80647-7F91-A747-B2AB-4751D57B5DD2}" presName="hierChild5" presStyleCnt="0"/>
      <dgm:spPr/>
    </dgm:pt>
    <dgm:pt modelId="{EBE5166D-D89C-724E-9536-D6C77BB4AA9A}" type="pres">
      <dgm:prSet presAssocID="{5D9CEF1D-D5A2-419E-A1F2-B3666BC0F491}" presName="hierChild3" presStyleCnt="0"/>
      <dgm:spPr/>
    </dgm:pt>
  </dgm:ptLst>
  <dgm:cxnLst>
    <dgm:cxn modelId="{29EC3600-497D-5046-A06E-AC9619EB8D2C}" type="presOf" srcId="{DD423604-244F-4C20-95CD-355D0A614EFD}" destId="{AD563B2E-F64D-4652-85E2-8A848F3BCCDE}" srcOrd="1" destOrd="0" presId="urn:microsoft.com/office/officeart/2005/8/layout/orgChart1"/>
    <dgm:cxn modelId="{7CC0300B-3F32-4348-B3CE-34B695CEC03D}" type="presOf" srcId="{03C80647-7F91-A747-B2AB-4751D57B5DD2}" destId="{8FDB0ABB-2B2F-994C-9460-189B05C88247}" srcOrd="1" destOrd="0" presId="urn:microsoft.com/office/officeart/2005/8/layout/orgChart1"/>
    <dgm:cxn modelId="{7D046E12-908F-4688-9163-4FA36C8D92EE}" type="presOf" srcId="{25A936DF-08A1-4DD2-921C-76F841EAC6F4}" destId="{8955F21D-371F-4B77-B666-240375C0B22E}" srcOrd="0" destOrd="0" presId="urn:microsoft.com/office/officeart/2005/8/layout/orgChart1"/>
    <dgm:cxn modelId="{A2F3961B-37BA-BA4A-8340-212C2643A384}" type="presOf" srcId="{CDF4B12C-A002-1C48-AD1D-27DAEBCA5257}" destId="{0413B305-AD42-CD46-A91A-E6DEC8AF067D}" srcOrd="0" destOrd="0" presId="urn:microsoft.com/office/officeart/2005/8/layout/orgChart1"/>
    <dgm:cxn modelId="{D0D48F2A-20CD-D348-B7A3-F7903729CE06}" type="presOf" srcId="{78D2757C-63B9-3A4D-B7A7-1A824F9F3EF0}" destId="{568CE3EA-4119-9A4E-B0DF-61241F570260}" srcOrd="1" destOrd="0" presId="urn:microsoft.com/office/officeart/2005/8/layout/orgChart1"/>
    <dgm:cxn modelId="{A265D72D-97E7-1C45-8A76-D3BF2FCFE8C2}" type="presOf" srcId="{EB1D2296-6B90-BD42-B2EF-2413BDDFC1C9}" destId="{BA981FC5-2781-B242-B5D0-118B88D9D62F}" srcOrd="0" destOrd="0" presId="urn:microsoft.com/office/officeart/2005/8/layout/orgChart1"/>
    <dgm:cxn modelId="{0B813A2E-0201-1642-8E1A-48DE19FD1BA0}" type="presOf" srcId="{EB1D2296-6B90-BD42-B2EF-2413BDDFC1C9}" destId="{6062076D-9166-0F41-9183-CF44AE5E3D7C}" srcOrd="1" destOrd="0" presId="urn:microsoft.com/office/officeart/2005/8/layout/orgChart1"/>
    <dgm:cxn modelId="{CF840930-9008-834E-B896-CEBD06018998}" type="presOf" srcId="{03C80647-7F91-A747-B2AB-4751D57B5DD2}" destId="{35A3F381-26F9-8046-97BC-32C443BF8ACD}" srcOrd="0" destOrd="0" presId="urn:microsoft.com/office/officeart/2005/8/layout/orgChart1"/>
    <dgm:cxn modelId="{66B2DD34-2C33-F447-AAAA-6B1871075541}" srcId="{5D9CEF1D-D5A2-419E-A1F2-B3666BC0F491}" destId="{03C80647-7F91-A747-B2AB-4751D57B5DD2}" srcOrd="4" destOrd="0" parTransId="{CDF4B12C-A002-1C48-AD1D-27DAEBCA5257}" sibTransId="{1D58DEB8-132D-8B46-A5C2-4FB562C490A1}"/>
    <dgm:cxn modelId="{0533B836-B4ED-FC45-808E-E22C8C2EB056}" type="presOf" srcId="{5D9CEF1D-D5A2-419E-A1F2-B3666BC0F491}" destId="{D07D254E-70D6-7448-827C-676A944B9E82}" srcOrd="1" destOrd="0" presId="urn:microsoft.com/office/officeart/2005/8/layout/orgChart1"/>
    <dgm:cxn modelId="{92301638-04A2-2543-8940-DC20071FBDC6}" srcId="{DD423604-244F-4C20-95CD-355D0A614EFD}" destId="{51399303-C688-3449-BFFF-517A087A5257}" srcOrd="0" destOrd="0" parTransId="{9B496965-A567-C041-8F2E-BE4690A8BC2F}" sibTransId="{494EF634-0FDA-5A43-904E-DB6696117C96}"/>
    <dgm:cxn modelId="{35AC573D-EBFF-9D43-8E3E-8E282C284F7A}" srcId="{5D9CEF1D-D5A2-419E-A1F2-B3666BC0F491}" destId="{78D2757C-63B9-3A4D-B7A7-1A824F9F3EF0}" srcOrd="2" destOrd="0" parTransId="{C3B4FB2E-148B-CF45-951C-EB6FD74EA7FC}" sibTransId="{28E1BF96-6503-BA4C-8CF7-144249870156}"/>
    <dgm:cxn modelId="{743EC240-8BFC-E74D-BB7C-0CF9A7486DB9}" type="presOf" srcId="{D46844B4-0C67-40B3-88E9-CA8186E41815}" destId="{65B8C979-C359-4DF6-AD07-28DB2BC725D1}" srcOrd="0" destOrd="0" presId="urn:microsoft.com/office/officeart/2005/8/layout/orgChart1"/>
    <dgm:cxn modelId="{E4145B5F-81AD-6548-A95A-D404BDE70081}" srcId="{78D2757C-63B9-3A4D-B7A7-1A824F9F3EF0}" destId="{D8761E0F-B945-044E-8DCD-DC8F68D7CB10}" srcOrd="0" destOrd="0" parTransId="{69F16D10-457B-2B40-8A89-C4B2CF3397BD}" sibTransId="{3F8DF550-ACB6-134E-9C17-A8FCD57E3CDB}"/>
    <dgm:cxn modelId="{4FE33863-4267-7041-A749-0C4634AFCB00}" type="presOf" srcId="{D8761E0F-B945-044E-8DCD-DC8F68D7CB10}" destId="{0AD102D6-55E2-8844-A262-BF50FE34516C}" srcOrd="0" destOrd="0" presId="urn:microsoft.com/office/officeart/2005/8/layout/orgChart1"/>
    <dgm:cxn modelId="{95936D43-D7D5-6A4C-8346-C1F29BC9079E}" type="presOf" srcId="{421C5ADA-F0C9-2D49-9625-900F905BDD2B}" destId="{2AA08E0F-DD84-4343-8C6D-2BDB560CA327}" srcOrd="0" destOrd="0" presId="urn:microsoft.com/office/officeart/2005/8/layout/orgChart1"/>
    <dgm:cxn modelId="{5143FC47-7AF5-1048-8F15-E8475F2F67A9}" type="presOf" srcId="{51399303-C688-3449-BFFF-517A087A5257}" destId="{0714AA03-1ABE-F64E-9F97-6611916F6E40}" srcOrd="0" destOrd="0" presId="urn:microsoft.com/office/officeart/2005/8/layout/orgChart1"/>
    <dgm:cxn modelId="{6A871A48-641C-0842-9173-C3393E169249}" type="presOf" srcId="{0D989BFD-8F4B-0143-AC62-B73F4B60858E}" destId="{B048A366-318B-A943-8A58-B8B4C024A999}" srcOrd="1" destOrd="0" presId="urn:microsoft.com/office/officeart/2005/8/layout/orgChart1"/>
    <dgm:cxn modelId="{2D56AD69-2AF5-5647-8E8B-437BB6C0A671}" type="presOf" srcId="{D8761E0F-B945-044E-8DCD-DC8F68D7CB10}" destId="{05568EAC-287C-E446-B8C1-137789111E7B}" srcOrd="1" destOrd="0" presId="urn:microsoft.com/office/officeart/2005/8/layout/orgChart1"/>
    <dgm:cxn modelId="{43FC246D-7B89-074C-978C-3F854A8862F4}" type="presOf" srcId="{DD423604-244F-4C20-95CD-355D0A614EFD}" destId="{A86C04CE-9DA1-4604-8E18-85606D57181B}" srcOrd="0" destOrd="0" presId="urn:microsoft.com/office/officeart/2005/8/layout/orgChart1"/>
    <dgm:cxn modelId="{AC466173-F06B-BD4E-9D21-B9F34E3A10C9}" type="presOf" srcId="{A258F7C5-4CC6-614E-8BF2-F1F402A53E14}" destId="{6B1B6A5A-1444-D34E-A9CC-49CDF3F3687E}" srcOrd="0" destOrd="0" presId="urn:microsoft.com/office/officeart/2005/8/layout/orgChart1"/>
    <dgm:cxn modelId="{AE0A7E58-D2FF-6845-AF70-0FED8FD38617}" type="presOf" srcId="{8236C428-6D83-7A4A-A0DE-DCCD042DFF65}" destId="{7BBB4649-3F54-0142-8832-7563D966BF94}" srcOrd="0" destOrd="0" presId="urn:microsoft.com/office/officeart/2005/8/layout/orgChart1"/>
    <dgm:cxn modelId="{F750095A-48BC-A745-BB81-C81EE2C036D4}" type="presOf" srcId="{B97812AF-4D9E-FB45-B5BD-22627F8BE6C5}" destId="{18CF3572-1A60-A641-A232-A08378AC1C3C}" srcOrd="1" destOrd="0" presId="urn:microsoft.com/office/officeart/2005/8/layout/orgChart1"/>
    <dgm:cxn modelId="{CD776E80-54C6-8043-B1DF-17AF6411EAB9}" srcId="{0D989BFD-8F4B-0143-AC62-B73F4B60858E}" destId="{EB1D2296-6B90-BD42-B2EF-2413BDDFC1C9}" srcOrd="0" destOrd="0" parTransId="{FC68A1FA-9F27-5E4C-8D25-BDF7DA8FA62A}" sibTransId="{3C7D616A-4737-6142-B117-18666821E4DD}"/>
    <dgm:cxn modelId="{C1A6E087-25F8-A042-87F8-58026E11DB14}" type="presOf" srcId="{B97812AF-4D9E-FB45-B5BD-22627F8BE6C5}" destId="{E6F55F04-3467-394E-9253-801A6DA86AAF}" srcOrd="0" destOrd="0" presId="urn:microsoft.com/office/officeart/2005/8/layout/orgChart1"/>
    <dgm:cxn modelId="{2D175C8C-2A13-DF46-9268-0A8E4056C188}" srcId="{5D9CEF1D-D5A2-419E-A1F2-B3666BC0F491}" destId="{421C5ADA-F0C9-2D49-9625-900F905BDD2B}" srcOrd="3" destOrd="0" parTransId="{A258F7C5-4CC6-614E-8BF2-F1F402A53E14}" sibTransId="{F9A7712F-9831-7F45-9B0C-499EF80B03D4}"/>
    <dgm:cxn modelId="{044CBD94-42AB-5A4A-894D-FF2C071B8C5B}" type="presOf" srcId="{9B496965-A567-C041-8F2E-BE4690A8BC2F}" destId="{995DA612-887D-D94C-8710-C9A7245B3FA3}" srcOrd="0" destOrd="0" presId="urn:microsoft.com/office/officeart/2005/8/layout/orgChart1"/>
    <dgm:cxn modelId="{E3483A9F-EF41-2B49-958C-1EA4A7B578AB}" type="presOf" srcId="{51399303-C688-3449-BFFF-517A087A5257}" destId="{B0BA8692-8F4C-5A4D-8999-5D3711FFEB55}" srcOrd="1" destOrd="0" presId="urn:microsoft.com/office/officeart/2005/8/layout/orgChart1"/>
    <dgm:cxn modelId="{E2A371A3-C6D7-41A9-8B90-20ECD0E9BD4E}" srcId="{25A936DF-08A1-4DD2-921C-76F841EAC6F4}" destId="{5D9CEF1D-D5A2-419E-A1F2-B3666BC0F491}" srcOrd="0" destOrd="0" parTransId="{C5DB8F1C-F3EF-4F34-9BDE-261265513ACD}" sibTransId="{D7B03390-99A8-4353-B40D-0F6A33441E91}"/>
    <dgm:cxn modelId="{426FE9B2-9142-E145-A288-E4A93875897D}" type="presOf" srcId="{BCC90EDA-C4F3-194F-B619-6A4DB11E7E8E}" destId="{DD589028-4908-2B46-A1EC-42C2584E2D0C}" srcOrd="0" destOrd="0" presId="urn:microsoft.com/office/officeart/2005/8/layout/orgChart1"/>
    <dgm:cxn modelId="{54D386B5-2736-EA4B-A183-9CF796DCF82C}" srcId="{78D2757C-63B9-3A4D-B7A7-1A824F9F3EF0}" destId="{B97812AF-4D9E-FB45-B5BD-22627F8BE6C5}" srcOrd="1" destOrd="0" parTransId="{BCC90EDA-C4F3-194F-B619-6A4DB11E7E8E}" sibTransId="{F84AED86-0248-644A-93D3-B50F9C75B13A}"/>
    <dgm:cxn modelId="{0A16B7CF-FEB2-0941-A7AF-5499C3E24F63}" type="presOf" srcId="{FC68A1FA-9F27-5E4C-8D25-BDF7DA8FA62A}" destId="{0C04BFAF-1B3D-1841-B0EF-152B3097DDEE}" srcOrd="0" destOrd="0" presId="urn:microsoft.com/office/officeart/2005/8/layout/orgChart1"/>
    <dgm:cxn modelId="{ECBD73D2-0123-834E-BA7A-392CC8030025}" type="presOf" srcId="{69F16D10-457B-2B40-8A89-C4B2CF3397BD}" destId="{92937215-A82A-9241-BDF9-B28000D73521}" srcOrd="0" destOrd="0" presId="urn:microsoft.com/office/officeart/2005/8/layout/orgChart1"/>
    <dgm:cxn modelId="{45ABB2D8-C4F3-064B-86CC-96D9EB41C8FC}" type="presOf" srcId="{5D9CEF1D-D5A2-419E-A1F2-B3666BC0F491}" destId="{8C1EF813-F7AA-284D-8AD0-1E3DF04F7C00}" srcOrd="0" destOrd="0" presId="urn:microsoft.com/office/officeart/2005/8/layout/orgChart1"/>
    <dgm:cxn modelId="{67A336D9-BAB7-634F-A070-A80A9349CFD7}" type="presOf" srcId="{78D2757C-63B9-3A4D-B7A7-1A824F9F3EF0}" destId="{82B23A09-B968-BA45-9C5D-3884F8245446}" srcOrd="0" destOrd="0" presId="urn:microsoft.com/office/officeart/2005/8/layout/orgChart1"/>
    <dgm:cxn modelId="{0092E7E4-EBE1-4753-BD84-4AEAB405F819}" srcId="{5D9CEF1D-D5A2-419E-A1F2-B3666BC0F491}" destId="{DD423604-244F-4C20-95CD-355D0A614EFD}" srcOrd="0" destOrd="0" parTransId="{D46844B4-0C67-40B3-88E9-CA8186E41815}" sibTransId="{EB5A69B6-4B0B-4789-847A-4D354F8634C3}"/>
    <dgm:cxn modelId="{B46C2CE8-E22F-1E40-B2A7-E976DB0FC387}" srcId="{5D9CEF1D-D5A2-419E-A1F2-B3666BC0F491}" destId="{0D989BFD-8F4B-0143-AC62-B73F4B60858E}" srcOrd="1" destOrd="0" parTransId="{8236C428-6D83-7A4A-A0DE-DCCD042DFF65}" sibTransId="{F74A50BD-BEF1-BE47-AACD-7F6E6D0A1625}"/>
    <dgm:cxn modelId="{288EA0E9-821D-F741-87D5-F48368B7FE76}" type="presOf" srcId="{C3B4FB2E-148B-CF45-951C-EB6FD74EA7FC}" destId="{F2C08816-41F6-374C-88D7-A93CEFE70384}" srcOrd="0" destOrd="0" presId="urn:microsoft.com/office/officeart/2005/8/layout/orgChart1"/>
    <dgm:cxn modelId="{F9F836ED-9991-5340-8E05-32A7320DA0C1}" type="presOf" srcId="{421C5ADA-F0C9-2D49-9625-900F905BDD2B}" destId="{713E3E65-D587-B541-8277-7BD8D81709FF}" srcOrd="1" destOrd="0" presId="urn:microsoft.com/office/officeart/2005/8/layout/orgChart1"/>
    <dgm:cxn modelId="{0CB2B4EE-97B1-8349-9509-7F78DDE1FA6A}" type="presOf" srcId="{0D989BFD-8F4B-0143-AC62-B73F4B60858E}" destId="{C8B308E4-5643-0E4D-8863-72CE00903E94}" srcOrd="0" destOrd="0" presId="urn:microsoft.com/office/officeart/2005/8/layout/orgChart1"/>
    <dgm:cxn modelId="{14660499-B967-9843-B76F-995E60F0C983}" type="presParOf" srcId="{8955F21D-371F-4B77-B666-240375C0B22E}" destId="{FA5CE138-857F-0C45-BD4B-698C7346A7AC}" srcOrd="0" destOrd="0" presId="urn:microsoft.com/office/officeart/2005/8/layout/orgChart1"/>
    <dgm:cxn modelId="{FA39456A-D220-5F4B-BF6B-A70BD5ABDA85}" type="presParOf" srcId="{FA5CE138-857F-0C45-BD4B-698C7346A7AC}" destId="{293AF5A3-54C4-8349-BC32-936AD96E4ABF}" srcOrd="0" destOrd="0" presId="urn:microsoft.com/office/officeart/2005/8/layout/orgChart1"/>
    <dgm:cxn modelId="{B455D373-39BD-0D40-83E1-1BD88B42E824}" type="presParOf" srcId="{293AF5A3-54C4-8349-BC32-936AD96E4ABF}" destId="{8C1EF813-F7AA-284D-8AD0-1E3DF04F7C00}" srcOrd="0" destOrd="0" presId="urn:microsoft.com/office/officeart/2005/8/layout/orgChart1"/>
    <dgm:cxn modelId="{9121B753-219D-1F47-BE21-F5DFC6880057}" type="presParOf" srcId="{293AF5A3-54C4-8349-BC32-936AD96E4ABF}" destId="{D07D254E-70D6-7448-827C-676A944B9E82}" srcOrd="1" destOrd="0" presId="urn:microsoft.com/office/officeart/2005/8/layout/orgChart1"/>
    <dgm:cxn modelId="{5D688CA8-23DE-E748-A6BB-78414AF25CF1}" type="presParOf" srcId="{FA5CE138-857F-0C45-BD4B-698C7346A7AC}" destId="{AE09FC63-81C0-A740-8A0D-76B5E1BFAC57}" srcOrd="1" destOrd="0" presId="urn:microsoft.com/office/officeart/2005/8/layout/orgChart1"/>
    <dgm:cxn modelId="{98A942D9-6022-CE45-A67F-97EA99D4D97F}" type="presParOf" srcId="{AE09FC63-81C0-A740-8A0D-76B5E1BFAC57}" destId="{65B8C979-C359-4DF6-AD07-28DB2BC725D1}" srcOrd="0" destOrd="0" presId="urn:microsoft.com/office/officeart/2005/8/layout/orgChart1"/>
    <dgm:cxn modelId="{7BAEC6B5-FAF0-3B4B-863E-043258C42596}" type="presParOf" srcId="{AE09FC63-81C0-A740-8A0D-76B5E1BFAC57}" destId="{F2F13E6C-5910-48E6-8F9F-57345DF099B2}" srcOrd="1" destOrd="0" presId="urn:microsoft.com/office/officeart/2005/8/layout/orgChart1"/>
    <dgm:cxn modelId="{7D8A51D2-531E-344C-B4BF-B2ABC6605895}" type="presParOf" srcId="{F2F13E6C-5910-48E6-8F9F-57345DF099B2}" destId="{F557BC88-11F0-4D51-A2AD-85D9D1099AED}" srcOrd="0" destOrd="0" presId="urn:microsoft.com/office/officeart/2005/8/layout/orgChart1"/>
    <dgm:cxn modelId="{511794E2-608F-0E43-A93E-BB1CA6A902EE}" type="presParOf" srcId="{F557BC88-11F0-4D51-A2AD-85D9D1099AED}" destId="{A86C04CE-9DA1-4604-8E18-85606D57181B}" srcOrd="0" destOrd="0" presId="urn:microsoft.com/office/officeart/2005/8/layout/orgChart1"/>
    <dgm:cxn modelId="{C88D5635-7D39-A345-B396-52927B620D7F}" type="presParOf" srcId="{F557BC88-11F0-4D51-A2AD-85D9D1099AED}" destId="{AD563B2E-F64D-4652-85E2-8A848F3BCCDE}" srcOrd="1" destOrd="0" presId="urn:microsoft.com/office/officeart/2005/8/layout/orgChart1"/>
    <dgm:cxn modelId="{082CEAD1-5256-A34A-8B14-04F21180475F}" type="presParOf" srcId="{F2F13E6C-5910-48E6-8F9F-57345DF099B2}" destId="{6659361D-BEA3-44C1-B956-B6E89093FDB7}" srcOrd="1" destOrd="0" presId="urn:microsoft.com/office/officeart/2005/8/layout/orgChart1"/>
    <dgm:cxn modelId="{D14705CE-522F-CF42-B2C6-75C9D52F1A06}" type="presParOf" srcId="{6659361D-BEA3-44C1-B956-B6E89093FDB7}" destId="{995DA612-887D-D94C-8710-C9A7245B3FA3}" srcOrd="0" destOrd="0" presId="urn:microsoft.com/office/officeart/2005/8/layout/orgChart1"/>
    <dgm:cxn modelId="{14C3566E-E836-4443-86C8-6CB349E088C6}" type="presParOf" srcId="{6659361D-BEA3-44C1-B956-B6E89093FDB7}" destId="{790B3288-FB03-864A-A5D4-C6EDE4573227}" srcOrd="1" destOrd="0" presId="urn:microsoft.com/office/officeart/2005/8/layout/orgChart1"/>
    <dgm:cxn modelId="{A06254E3-84E7-0E4A-AC0C-27F0D68EFA05}" type="presParOf" srcId="{790B3288-FB03-864A-A5D4-C6EDE4573227}" destId="{162702A9-06B1-324C-ABF6-6D22F98697E7}" srcOrd="0" destOrd="0" presId="urn:microsoft.com/office/officeart/2005/8/layout/orgChart1"/>
    <dgm:cxn modelId="{8B4AB98B-1684-C247-84B3-5D19F0647E9E}" type="presParOf" srcId="{162702A9-06B1-324C-ABF6-6D22F98697E7}" destId="{0714AA03-1ABE-F64E-9F97-6611916F6E40}" srcOrd="0" destOrd="0" presId="urn:microsoft.com/office/officeart/2005/8/layout/orgChart1"/>
    <dgm:cxn modelId="{C989C99B-E092-CF43-9192-B60077400779}" type="presParOf" srcId="{162702A9-06B1-324C-ABF6-6D22F98697E7}" destId="{B0BA8692-8F4C-5A4D-8999-5D3711FFEB55}" srcOrd="1" destOrd="0" presId="urn:microsoft.com/office/officeart/2005/8/layout/orgChart1"/>
    <dgm:cxn modelId="{D38DD0BD-828E-6740-B250-F5CE311B3FAA}" type="presParOf" srcId="{790B3288-FB03-864A-A5D4-C6EDE4573227}" destId="{A1101177-24FF-FF4D-97F2-ECA09930A23C}" srcOrd="1" destOrd="0" presId="urn:microsoft.com/office/officeart/2005/8/layout/orgChart1"/>
    <dgm:cxn modelId="{CF2CC73B-15A7-AD4A-B1C1-224DF391574B}" type="presParOf" srcId="{790B3288-FB03-864A-A5D4-C6EDE4573227}" destId="{A8878DC7-FBE5-A24C-B502-BAB28410A4CB}" srcOrd="2" destOrd="0" presId="urn:microsoft.com/office/officeart/2005/8/layout/orgChart1"/>
    <dgm:cxn modelId="{6C9B18D5-4FF9-8142-878F-5C9DB0593961}" type="presParOf" srcId="{F2F13E6C-5910-48E6-8F9F-57345DF099B2}" destId="{9301BF09-8FD4-49CE-AFB7-565533B2319E}" srcOrd="2" destOrd="0" presId="urn:microsoft.com/office/officeart/2005/8/layout/orgChart1"/>
    <dgm:cxn modelId="{C9858B3F-F5F3-3448-84B6-E2A938249B0E}" type="presParOf" srcId="{AE09FC63-81C0-A740-8A0D-76B5E1BFAC57}" destId="{7BBB4649-3F54-0142-8832-7563D966BF94}" srcOrd="2" destOrd="0" presId="urn:microsoft.com/office/officeart/2005/8/layout/orgChart1"/>
    <dgm:cxn modelId="{58B30E07-5EC9-2042-B5E5-45868D478139}" type="presParOf" srcId="{AE09FC63-81C0-A740-8A0D-76B5E1BFAC57}" destId="{00C7C006-7FA3-FF44-BAB6-685A36166F0B}" srcOrd="3" destOrd="0" presId="urn:microsoft.com/office/officeart/2005/8/layout/orgChart1"/>
    <dgm:cxn modelId="{5DBA8A90-64A3-1A40-980E-746874391901}" type="presParOf" srcId="{00C7C006-7FA3-FF44-BAB6-685A36166F0B}" destId="{C038B780-AEBB-444B-B8A6-DB1D422013B7}" srcOrd="0" destOrd="0" presId="urn:microsoft.com/office/officeart/2005/8/layout/orgChart1"/>
    <dgm:cxn modelId="{4B32A08E-93DC-8648-9841-6B84E445B1F9}" type="presParOf" srcId="{C038B780-AEBB-444B-B8A6-DB1D422013B7}" destId="{C8B308E4-5643-0E4D-8863-72CE00903E94}" srcOrd="0" destOrd="0" presId="urn:microsoft.com/office/officeart/2005/8/layout/orgChart1"/>
    <dgm:cxn modelId="{25847EF3-502C-D04B-91BC-6C5B0FC21737}" type="presParOf" srcId="{C038B780-AEBB-444B-B8A6-DB1D422013B7}" destId="{B048A366-318B-A943-8A58-B8B4C024A999}" srcOrd="1" destOrd="0" presId="urn:microsoft.com/office/officeart/2005/8/layout/orgChart1"/>
    <dgm:cxn modelId="{BA33D2F1-0C7B-9048-87DF-6826BB76CA7A}" type="presParOf" srcId="{00C7C006-7FA3-FF44-BAB6-685A36166F0B}" destId="{06D11B94-BB5C-B340-8F48-0C6334D38216}" srcOrd="1" destOrd="0" presId="urn:microsoft.com/office/officeart/2005/8/layout/orgChart1"/>
    <dgm:cxn modelId="{593B4A01-7DFF-584C-BAAF-E5B467F2B56B}" type="presParOf" srcId="{06D11B94-BB5C-B340-8F48-0C6334D38216}" destId="{0C04BFAF-1B3D-1841-B0EF-152B3097DDEE}" srcOrd="0" destOrd="0" presId="urn:microsoft.com/office/officeart/2005/8/layout/orgChart1"/>
    <dgm:cxn modelId="{C8FF7DF8-2F77-D647-B39D-798E50897819}" type="presParOf" srcId="{06D11B94-BB5C-B340-8F48-0C6334D38216}" destId="{C14AA58A-BC01-4043-B087-A058F9863644}" srcOrd="1" destOrd="0" presId="urn:microsoft.com/office/officeart/2005/8/layout/orgChart1"/>
    <dgm:cxn modelId="{739A62D7-2A40-7B40-ADF3-F4A650DDC930}" type="presParOf" srcId="{C14AA58A-BC01-4043-B087-A058F9863644}" destId="{822A4002-F010-8441-A86F-2BDF7954E330}" srcOrd="0" destOrd="0" presId="urn:microsoft.com/office/officeart/2005/8/layout/orgChart1"/>
    <dgm:cxn modelId="{2BCACCDD-1BE6-6F4B-AC74-255C2EAC315A}" type="presParOf" srcId="{822A4002-F010-8441-A86F-2BDF7954E330}" destId="{BA981FC5-2781-B242-B5D0-118B88D9D62F}" srcOrd="0" destOrd="0" presId="urn:microsoft.com/office/officeart/2005/8/layout/orgChart1"/>
    <dgm:cxn modelId="{222892A3-C20E-7144-9428-5F583610F775}" type="presParOf" srcId="{822A4002-F010-8441-A86F-2BDF7954E330}" destId="{6062076D-9166-0F41-9183-CF44AE5E3D7C}" srcOrd="1" destOrd="0" presId="urn:microsoft.com/office/officeart/2005/8/layout/orgChart1"/>
    <dgm:cxn modelId="{E6FD77AB-6CB6-5B46-B275-24F92BDF370B}" type="presParOf" srcId="{C14AA58A-BC01-4043-B087-A058F9863644}" destId="{72BAB16E-2303-0743-98B4-AC1661419C16}" srcOrd="1" destOrd="0" presId="urn:microsoft.com/office/officeart/2005/8/layout/orgChart1"/>
    <dgm:cxn modelId="{7B743961-077D-BE42-9E71-C7A27D4A7801}" type="presParOf" srcId="{C14AA58A-BC01-4043-B087-A058F9863644}" destId="{E11C28EB-72FE-D046-8C82-37E291A058F4}" srcOrd="2" destOrd="0" presId="urn:microsoft.com/office/officeart/2005/8/layout/orgChart1"/>
    <dgm:cxn modelId="{F8CF4C71-BAD5-BD47-8D8C-850B83C3E06C}" type="presParOf" srcId="{00C7C006-7FA3-FF44-BAB6-685A36166F0B}" destId="{E122DC25-4468-7F40-B9B2-EE38071EAC49}" srcOrd="2" destOrd="0" presId="urn:microsoft.com/office/officeart/2005/8/layout/orgChart1"/>
    <dgm:cxn modelId="{2BF79AAD-91AA-B448-B73C-B13E1B27705E}" type="presParOf" srcId="{AE09FC63-81C0-A740-8A0D-76B5E1BFAC57}" destId="{F2C08816-41F6-374C-88D7-A93CEFE70384}" srcOrd="4" destOrd="0" presId="urn:microsoft.com/office/officeart/2005/8/layout/orgChart1"/>
    <dgm:cxn modelId="{14B467E6-6984-A54D-BAC1-2AB09F9E42CD}" type="presParOf" srcId="{AE09FC63-81C0-A740-8A0D-76B5E1BFAC57}" destId="{CBF41E3D-A621-8243-88D4-32C3C3EEDAF4}" srcOrd="5" destOrd="0" presId="urn:microsoft.com/office/officeart/2005/8/layout/orgChart1"/>
    <dgm:cxn modelId="{C8E9661B-729E-A444-9869-46CB4DEDBF92}" type="presParOf" srcId="{CBF41E3D-A621-8243-88D4-32C3C3EEDAF4}" destId="{42BC146E-844C-9440-AC27-48BA49D2DF0F}" srcOrd="0" destOrd="0" presId="urn:microsoft.com/office/officeart/2005/8/layout/orgChart1"/>
    <dgm:cxn modelId="{36728368-D843-A149-B412-2079B3453162}" type="presParOf" srcId="{42BC146E-844C-9440-AC27-48BA49D2DF0F}" destId="{82B23A09-B968-BA45-9C5D-3884F8245446}" srcOrd="0" destOrd="0" presId="urn:microsoft.com/office/officeart/2005/8/layout/orgChart1"/>
    <dgm:cxn modelId="{0FA01332-F621-3144-BCE0-B38D74E96B6C}" type="presParOf" srcId="{42BC146E-844C-9440-AC27-48BA49D2DF0F}" destId="{568CE3EA-4119-9A4E-B0DF-61241F570260}" srcOrd="1" destOrd="0" presId="urn:microsoft.com/office/officeart/2005/8/layout/orgChart1"/>
    <dgm:cxn modelId="{F4425B00-0880-F640-8A1A-D7B7EA406ADE}" type="presParOf" srcId="{CBF41E3D-A621-8243-88D4-32C3C3EEDAF4}" destId="{31B019EA-485D-E242-8590-1081AFB9E509}" srcOrd="1" destOrd="0" presId="urn:microsoft.com/office/officeart/2005/8/layout/orgChart1"/>
    <dgm:cxn modelId="{2F33750F-A5CD-8344-9894-6E68EA05029F}" type="presParOf" srcId="{31B019EA-485D-E242-8590-1081AFB9E509}" destId="{92937215-A82A-9241-BDF9-B28000D73521}" srcOrd="0" destOrd="0" presId="urn:microsoft.com/office/officeart/2005/8/layout/orgChart1"/>
    <dgm:cxn modelId="{E3D331FB-F3A7-254B-B371-645478B4F7CA}" type="presParOf" srcId="{31B019EA-485D-E242-8590-1081AFB9E509}" destId="{8B5DBFD7-6DCD-2843-BD07-C6FA3BB06C94}" srcOrd="1" destOrd="0" presId="urn:microsoft.com/office/officeart/2005/8/layout/orgChart1"/>
    <dgm:cxn modelId="{E0748B38-DD83-474F-A291-09FD1ACDD010}" type="presParOf" srcId="{8B5DBFD7-6DCD-2843-BD07-C6FA3BB06C94}" destId="{883FF793-6445-444C-9CEF-70AEE4E65417}" srcOrd="0" destOrd="0" presId="urn:microsoft.com/office/officeart/2005/8/layout/orgChart1"/>
    <dgm:cxn modelId="{C00BA5DA-25F2-8D4C-88EB-4F836560ABA3}" type="presParOf" srcId="{883FF793-6445-444C-9CEF-70AEE4E65417}" destId="{0AD102D6-55E2-8844-A262-BF50FE34516C}" srcOrd="0" destOrd="0" presId="urn:microsoft.com/office/officeart/2005/8/layout/orgChart1"/>
    <dgm:cxn modelId="{5651C7E0-C87C-AF49-B8B9-521FE550B767}" type="presParOf" srcId="{883FF793-6445-444C-9CEF-70AEE4E65417}" destId="{05568EAC-287C-E446-B8C1-137789111E7B}" srcOrd="1" destOrd="0" presId="urn:microsoft.com/office/officeart/2005/8/layout/orgChart1"/>
    <dgm:cxn modelId="{2AE390CB-202F-9544-8C9B-629906480824}" type="presParOf" srcId="{8B5DBFD7-6DCD-2843-BD07-C6FA3BB06C94}" destId="{5897632D-A0F6-2043-A588-7F64391ED693}" srcOrd="1" destOrd="0" presId="urn:microsoft.com/office/officeart/2005/8/layout/orgChart1"/>
    <dgm:cxn modelId="{C73BD59D-80CD-1D48-B81A-0A41CC2B99EE}" type="presParOf" srcId="{8B5DBFD7-6DCD-2843-BD07-C6FA3BB06C94}" destId="{2FEFA95E-6155-964F-B186-4E0F89538199}" srcOrd="2" destOrd="0" presId="urn:microsoft.com/office/officeart/2005/8/layout/orgChart1"/>
    <dgm:cxn modelId="{74DEB572-664D-374B-8161-F5865A9C1692}" type="presParOf" srcId="{31B019EA-485D-E242-8590-1081AFB9E509}" destId="{DD589028-4908-2B46-A1EC-42C2584E2D0C}" srcOrd="2" destOrd="0" presId="urn:microsoft.com/office/officeart/2005/8/layout/orgChart1"/>
    <dgm:cxn modelId="{3FDE814B-4DC9-F747-B0DF-C1F6E505B4D0}" type="presParOf" srcId="{31B019EA-485D-E242-8590-1081AFB9E509}" destId="{CC85D6BA-F67D-E143-B8AC-C23F0492A1A8}" srcOrd="3" destOrd="0" presId="urn:microsoft.com/office/officeart/2005/8/layout/orgChart1"/>
    <dgm:cxn modelId="{FF7B3160-9AE1-3F42-B8EF-797C0AB53A3F}" type="presParOf" srcId="{CC85D6BA-F67D-E143-B8AC-C23F0492A1A8}" destId="{ECD4EF46-54C0-EF40-9B60-D4B930E0BBC9}" srcOrd="0" destOrd="0" presId="urn:microsoft.com/office/officeart/2005/8/layout/orgChart1"/>
    <dgm:cxn modelId="{DDF7F938-C2E3-424D-B382-B7BDF2A999C9}" type="presParOf" srcId="{ECD4EF46-54C0-EF40-9B60-D4B930E0BBC9}" destId="{E6F55F04-3467-394E-9253-801A6DA86AAF}" srcOrd="0" destOrd="0" presId="urn:microsoft.com/office/officeart/2005/8/layout/orgChart1"/>
    <dgm:cxn modelId="{A3FCF2AC-31BE-4D4F-A1B8-A39E78FEFED1}" type="presParOf" srcId="{ECD4EF46-54C0-EF40-9B60-D4B930E0BBC9}" destId="{18CF3572-1A60-A641-A232-A08378AC1C3C}" srcOrd="1" destOrd="0" presId="urn:microsoft.com/office/officeart/2005/8/layout/orgChart1"/>
    <dgm:cxn modelId="{C83A098B-0261-F24A-98C5-C31D64C7B881}" type="presParOf" srcId="{CC85D6BA-F67D-E143-B8AC-C23F0492A1A8}" destId="{AEA1E1AC-9685-7E4E-A403-23AD3200E91D}" srcOrd="1" destOrd="0" presId="urn:microsoft.com/office/officeart/2005/8/layout/orgChart1"/>
    <dgm:cxn modelId="{AEEA6BCE-9575-D04D-832F-C826F4C698F9}" type="presParOf" srcId="{CC85D6BA-F67D-E143-B8AC-C23F0492A1A8}" destId="{9830394C-E844-844A-996E-7128184C91D6}" srcOrd="2" destOrd="0" presId="urn:microsoft.com/office/officeart/2005/8/layout/orgChart1"/>
    <dgm:cxn modelId="{40FF5A19-945A-C949-B1AD-C42F2357CFEF}" type="presParOf" srcId="{CBF41E3D-A621-8243-88D4-32C3C3EEDAF4}" destId="{8500E2E2-9DE8-5942-8E77-82AB65F406E5}" srcOrd="2" destOrd="0" presId="urn:microsoft.com/office/officeart/2005/8/layout/orgChart1"/>
    <dgm:cxn modelId="{F878F34B-5E1C-DA4E-A965-B9977CAA2C24}" type="presParOf" srcId="{AE09FC63-81C0-A740-8A0D-76B5E1BFAC57}" destId="{6B1B6A5A-1444-D34E-A9CC-49CDF3F3687E}" srcOrd="6" destOrd="0" presId="urn:microsoft.com/office/officeart/2005/8/layout/orgChart1"/>
    <dgm:cxn modelId="{12ED21B2-CB9A-2943-B92B-038CE7108FF8}" type="presParOf" srcId="{AE09FC63-81C0-A740-8A0D-76B5E1BFAC57}" destId="{5462E546-7348-0943-A14E-98AB7186FB6B}" srcOrd="7" destOrd="0" presId="urn:microsoft.com/office/officeart/2005/8/layout/orgChart1"/>
    <dgm:cxn modelId="{343F5A77-2A79-7440-82C6-19CAB71AB906}" type="presParOf" srcId="{5462E546-7348-0943-A14E-98AB7186FB6B}" destId="{18E43005-170A-4847-908F-CA2DD6D4853E}" srcOrd="0" destOrd="0" presId="urn:microsoft.com/office/officeart/2005/8/layout/orgChart1"/>
    <dgm:cxn modelId="{061F2A59-4835-694C-B72F-F550CB91D731}" type="presParOf" srcId="{18E43005-170A-4847-908F-CA2DD6D4853E}" destId="{2AA08E0F-DD84-4343-8C6D-2BDB560CA327}" srcOrd="0" destOrd="0" presId="urn:microsoft.com/office/officeart/2005/8/layout/orgChart1"/>
    <dgm:cxn modelId="{7287D289-4761-C645-8AD6-89189FC7A3A7}" type="presParOf" srcId="{18E43005-170A-4847-908F-CA2DD6D4853E}" destId="{713E3E65-D587-B541-8277-7BD8D81709FF}" srcOrd="1" destOrd="0" presId="urn:microsoft.com/office/officeart/2005/8/layout/orgChart1"/>
    <dgm:cxn modelId="{78899F39-BB2A-2140-9BDC-6D82FB8DAE67}" type="presParOf" srcId="{5462E546-7348-0943-A14E-98AB7186FB6B}" destId="{A599A1EE-8CFA-2442-BD06-372741AE6BA6}" srcOrd="1" destOrd="0" presId="urn:microsoft.com/office/officeart/2005/8/layout/orgChart1"/>
    <dgm:cxn modelId="{A4C8388E-63F7-794C-A430-759C08620E1F}" type="presParOf" srcId="{5462E546-7348-0943-A14E-98AB7186FB6B}" destId="{7151919E-053F-AE43-B363-9CB25C8F55B4}" srcOrd="2" destOrd="0" presId="urn:microsoft.com/office/officeart/2005/8/layout/orgChart1"/>
    <dgm:cxn modelId="{BEADA4D8-5964-1A49-80DF-B3456EA4D495}" type="presParOf" srcId="{AE09FC63-81C0-A740-8A0D-76B5E1BFAC57}" destId="{0413B305-AD42-CD46-A91A-E6DEC8AF067D}" srcOrd="8" destOrd="0" presId="urn:microsoft.com/office/officeart/2005/8/layout/orgChart1"/>
    <dgm:cxn modelId="{2AA6391C-4C07-4D4B-AFF6-8407171D5275}" type="presParOf" srcId="{AE09FC63-81C0-A740-8A0D-76B5E1BFAC57}" destId="{DDBFD72B-EE78-944B-AC38-28A7C9668C86}" srcOrd="9" destOrd="0" presId="urn:microsoft.com/office/officeart/2005/8/layout/orgChart1"/>
    <dgm:cxn modelId="{7C6D0292-5878-9E40-9702-BA9E8C344734}" type="presParOf" srcId="{DDBFD72B-EE78-944B-AC38-28A7C9668C86}" destId="{04B50772-3E11-C249-B522-01697AB488A2}" srcOrd="0" destOrd="0" presId="urn:microsoft.com/office/officeart/2005/8/layout/orgChart1"/>
    <dgm:cxn modelId="{314A707B-82E3-1F42-88C2-6A3E50552417}" type="presParOf" srcId="{04B50772-3E11-C249-B522-01697AB488A2}" destId="{35A3F381-26F9-8046-97BC-32C443BF8ACD}" srcOrd="0" destOrd="0" presId="urn:microsoft.com/office/officeart/2005/8/layout/orgChart1"/>
    <dgm:cxn modelId="{A2F00345-1EE1-9A45-8ED9-7B795743C5B3}" type="presParOf" srcId="{04B50772-3E11-C249-B522-01697AB488A2}" destId="{8FDB0ABB-2B2F-994C-9460-189B05C88247}" srcOrd="1" destOrd="0" presId="urn:microsoft.com/office/officeart/2005/8/layout/orgChart1"/>
    <dgm:cxn modelId="{D1083BFE-15D5-7042-88F0-11B16D898897}" type="presParOf" srcId="{DDBFD72B-EE78-944B-AC38-28A7C9668C86}" destId="{C8F41BD0-143C-0246-AE0B-EA02E9475E27}" srcOrd="1" destOrd="0" presId="urn:microsoft.com/office/officeart/2005/8/layout/orgChart1"/>
    <dgm:cxn modelId="{D7278F9A-30F3-E242-8052-73A1AC053890}" type="presParOf" srcId="{DDBFD72B-EE78-944B-AC38-28A7C9668C86}" destId="{20D82E27-5467-8947-AC79-FC7F49D3362B}" srcOrd="2" destOrd="0" presId="urn:microsoft.com/office/officeart/2005/8/layout/orgChart1"/>
    <dgm:cxn modelId="{DDE8420A-C0A7-3C4A-BD39-0AB40F510487}" type="presParOf" srcId="{FA5CE138-857F-0C45-BD4B-698C7346A7AC}" destId="{EBE5166D-D89C-724E-9536-D6C77BB4AA9A}"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A936DF-08A1-4DD2-921C-76F841EAC6F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C7C4B05-3189-46D8-901B-B5B51190BD62}">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Academics</a:t>
          </a:r>
        </a:p>
      </dgm:t>
    </dgm:pt>
    <dgm:pt modelId="{0C07930B-C413-4656-9BC1-F1E18A8C096E}" type="parTrans" cxnId="{274B6F61-6F71-4548-AE1D-FDB6D7E1DA59}">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92DFDBEB-DCDD-4C50-BE93-F96C6FA96FAA}" type="sibTrans" cxnId="{274B6F61-6F71-4548-AE1D-FDB6D7E1DA59}">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1342864F-CA74-46C2-BD69-E636F3B7DA5D}">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Degree + Certificate Programs </a:t>
          </a:r>
        </a:p>
      </dgm:t>
    </dgm:pt>
    <dgm:pt modelId="{D4F28F30-9488-4F14-BFBC-D7F29B482CEA}" type="parTrans" cxnId="{782B39FC-608E-419E-A12C-973F2A36D459}">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4C504CDE-5E98-43F5-B340-901D0431066E}" type="sibTrans" cxnId="{782B39FC-608E-419E-A12C-973F2A36D459}">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75D02325-FF71-084E-BE80-F445CBF5140D}">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Academic Calendar</a:t>
          </a:r>
        </a:p>
      </dgm:t>
    </dgm:pt>
    <dgm:pt modelId="{93979BE5-6E63-DF4C-96C8-CDD98CDCA492}" type="parTrans" cxnId="{B2FD20F9-C553-C74B-8C19-1442FD50F223}">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DC0EDA3A-1B2D-3A49-A77C-77F90341FF32}" type="sibTrans" cxnId="{B2FD20F9-C553-C74B-8C19-1442FD50F223}">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7DABF30E-159B-FA41-9667-1D7ACD6DBF6E}">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Counseling</a:t>
          </a:r>
        </a:p>
      </dgm:t>
    </dgm:pt>
    <dgm:pt modelId="{872F9E63-3400-D94E-AC80-74C2BF908F81}" type="parTrans" cxnId="{F97A3C4D-DFEA-2A4D-9236-850650E2046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8CE695D8-F331-B849-8FE6-14E9A88635F0}" type="sibTrans" cxnId="{F97A3C4D-DFEA-2A4D-9236-850650E2046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4F5DCE41-ED4F-E946-95AD-6831F47538C7}">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Online Education</a:t>
          </a:r>
        </a:p>
      </dgm:t>
    </dgm:pt>
    <dgm:pt modelId="{EEAB2656-1E3F-7940-B28B-5E31F7DCF904}" type="parTrans" cxnId="{B49E3418-8B78-C14A-93A3-04EF7B5F577D}">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CF9C60D9-D635-E844-BECD-983828ECA7A7}" type="sibTrans" cxnId="{B49E3418-8B78-C14A-93A3-04EF7B5F577D}">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08EC5BD6-4E1E-B847-88CE-073FF4280CFF}">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Class</a:t>
          </a:r>
          <a:r>
            <a:rPr lang="en-US" sz="1200" b="0" i="0" baseline="0" dirty="0">
              <a:solidFill>
                <a:schemeClr val="tx1"/>
              </a:solidFill>
              <a:latin typeface="Helvetica Neue Light" panose="02000403000000020004" pitchFamily="2" charset="0"/>
              <a:ea typeface="Helvetica Neue Light" panose="02000403000000020004" pitchFamily="2" charset="0"/>
            </a:rPr>
            <a:t> Schedules + Catalog</a:t>
          </a:r>
          <a:endParaRPr lang="en-US" sz="1200" b="0" i="0" dirty="0">
            <a:solidFill>
              <a:schemeClr val="tx1"/>
            </a:solidFill>
            <a:latin typeface="Helvetica Neue Light" panose="02000403000000020004" pitchFamily="2" charset="0"/>
            <a:ea typeface="Helvetica Neue Light" panose="02000403000000020004" pitchFamily="2" charset="0"/>
          </a:endParaRPr>
        </a:p>
      </dgm:t>
    </dgm:pt>
    <dgm:pt modelId="{25A80C7C-A290-8143-9010-D0D6ABCD0BC0}" type="parTrans" cxnId="{ADE08E07-F435-BC44-BD21-532369672FC5}">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1BCAA0E5-116C-8041-BC56-ED034B7CD662}" type="sibTrans" cxnId="{ADE08E07-F435-BC44-BD21-532369672FC5}">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EF30734B-F3E6-BC4C-88C4-10131929E7E5}">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Final Exam Schedule</a:t>
          </a:r>
        </a:p>
      </dgm:t>
    </dgm:pt>
    <dgm:pt modelId="{BB6903F6-DD65-CC41-B06E-55F4729BC515}" type="parTrans" cxnId="{83944926-436F-7F4C-8A85-6CEE0A37C5E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2D792605-2D65-7D41-9D9E-D541CA0FAE07}" type="sibTrans" cxnId="{83944926-436F-7F4C-8A85-6CEE0A37C5E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826A1373-08C0-F94D-BD72-1D9550C9CA9B}">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Academic Counseling</a:t>
          </a:r>
        </a:p>
      </dgm:t>
    </dgm:pt>
    <dgm:pt modelId="{B0E83DB4-59BD-944F-B8FF-5B442E2B187D}" type="parTrans" cxnId="{DC80040F-0AC8-A141-A359-6F9D680FE913}">
      <dgm:prSet/>
      <dgm:spPr/>
      <dgm:t>
        <a:bodyPr/>
        <a:lstStyle/>
        <a:p>
          <a:endParaRPr lang="en-US" sz="1200">
            <a:solidFill>
              <a:schemeClr val="tx1"/>
            </a:solidFill>
          </a:endParaRPr>
        </a:p>
      </dgm:t>
    </dgm:pt>
    <dgm:pt modelId="{9C0E138E-C47A-6641-8AE0-3C4CD7123B90}" type="sibTrans" cxnId="{DC80040F-0AC8-A141-A359-6F9D680FE913}">
      <dgm:prSet/>
      <dgm:spPr/>
      <dgm:t>
        <a:bodyPr/>
        <a:lstStyle/>
        <a:p>
          <a:endParaRPr lang="en-US" sz="1200">
            <a:solidFill>
              <a:schemeClr val="tx1"/>
            </a:solidFill>
          </a:endParaRPr>
        </a:p>
      </dgm:t>
    </dgm:pt>
    <dgm:pt modelId="{BFAC3320-3938-544F-A170-4E41F0E3C3A2}">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Career Counseling</a:t>
          </a:r>
        </a:p>
      </dgm:t>
    </dgm:pt>
    <dgm:pt modelId="{2F936E84-E1DD-A64D-B063-9898275B35CF}" type="parTrans" cxnId="{26F7E5BD-AAFB-6E47-8A19-C5DFA139D5C2}">
      <dgm:prSet/>
      <dgm:spPr/>
      <dgm:t>
        <a:bodyPr/>
        <a:lstStyle/>
        <a:p>
          <a:endParaRPr lang="en-US" sz="1200">
            <a:solidFill>
              <a:schemeClr val="tx1"/>
            </a:solidFill>
          </a:endParaRPr>
        </a:p>
      </dgm:t>
    </dgm:pt>
    <dgm:pt modelId="{BFF150CD-B3C9-EF4B-9365-6DBD694C2140}" type="sibTrans" cxnId="{26F7E5BD-AAFB-6E47-8A19-C5DFA139D5C2}">
      <dgm:prSet/>
      <dgm:spPr/>
      <dgm:t>
        <a:bodyPr/>
        <a:lstStyle/>
        <a:p>
          <a:endParaRPr lang="en-US" sz="1200">
            <a:solidFill>
              <a:schemeClr val="tx1"/>
            </a:solidFill>
          </a:endParaRPr>
        </a:p>
      </dgm:t>
    </dgm:pt>
    <dgm:pt modelId="{CACF8618-E574-CC44-BD59-5BFB5828FE5E}">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Continuing Education</a:t>
          </a:r>
        </a:p>
      </dgm:t>
    </dgm:pt>
    <dgm:pt modelId="{80CBE236-E26A-E04F-BA23-5B7A79CB0D1C}" type="parTrans" cxnId="{E6233554-855A-B343-B73E-8E9F525C7A79}">
      <dgm:prSet/>
      <dgm:spPr/>
      <dgm:t>
        <a:bodyPr/>
        <a:lstStyle/>
        <a:p>
          <a:endParaRPr lang="en-US">
            <a:solidFill>
              <a:schemeClr val="tx1"/>
            </a:solidFill>
          </a:endParaRPr>
        </a:p>
      </dgm:t>
    </dgm:pt>
    <dgm:pt modelId="{0164187E-DDEA-A344-84D2-8A4DC4E30D52}" type="sibTrans" cxnId="{E6233554-855A-B343-B73E-8E9F525C7A79}">
      <dgm:prSet/>
      <dgm:spPr/>
      <dgm:t>
        <a:bodyPr/>
        <a:lstStyle/>
        <a:p>
          <a:endParaRPr lang="en-US">
            <a:solidFill>
              <a:schemeClr val="tx1"/>
            </a:solidFill>
          </a:endParaRPr>
        </a:p>
      </dgm:t>
    </dgm:pt>
    <dgm:pt modelId="{D9299939-3101-724C-8194-680AC3D61882}">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Transfer Counseling</a:t>
          </a:r>
        </a:p>
      </dgm:t>
    </dgm:pt>
    <dgm:pt modelId="{BCAD3A8D-D004-B549-93B8-55ABA8C0C75F}" type="parTrans" cxnId="{CE049B28-1645-6445-8CC8-D9D57F289B5D}">
      <dgm:prSet/>
      <dgm:spPr/>
      <dgm:t>
        <a:bodyPr/>
        <a:lstStyle/>
        <a:p>
          <a:endParaRPr lang="en-US">
            <a:solidFill>
              <a:schemeClr val="tx1"/>
            </a:solidFill>
          </a:endParaRPr>
        </a:p>
      </dgm:t>
    </dgm:pt>
    <dgm:pt modelId="{9664A772-D4EA-A64E-A5E4-A80565403462}" type="sibTrans" cxnId="{CE049B28-1645-6445-8CC8-D9D57F289B5D}">
      <dgm:prSet/>
      <dgm:spPr/>
      <dgm:t>
        <a:bodyPr/>
        <a:lstStyle/>
        <a:p>
          <a:endParaRPr lang="en-US">
            <a:solidFill>
              <a:schemeClr val="tx1"/>
            </a:solidFill>
          </a:endParaRPr>
        </a:p>
      </dgm:t>
    </dgm:pt>
    <dgm:pt modelId="{8955F21D-371F-4B77-B666-240375C0B22E}" type="pres">
      <dgm:prSet presAssocID="{25A936DF-08A1-4DD2-921C-76F841EAC6F4}" presName="hierChild1" presStyleCnt="0">
        <dgm:presLayoutVars>
          <dgm:orgChart val="1"/>
          <dgm:chPref val="1"/>
          <dgm:dir/>
          <dgm:animOne val="branch"/>
          <dgm:animLvl val="lvl"/>
          <dgm:resizeHandles/>
        </dgm:presLayoutVars>
      </dgm:prSet>
      <dgm:spPr/>
    </dgm:pt>
    <dgm:pt modelId="{AD6ED88B-5944-9E48-B631-0A788F48FBA5}" type="pres">
      <dgm:prSet presAssocID="{BC7C4B05-3189-46D8-901B-B5B51190BD62}" presName="hierRoot1" presStyleCnt="0">
        <dgm:presLayoutVars>
          <dgm:hierBranch val="init"/>
        </dgm:presLayoutVars>
      </dgm:prSet>
      <dgm:spPr/>
    </dgm:pt>
    <dgm:pt modelId="{5294D9DE-C176-0A44-B147-253035B5935A}" type="pres">
      <dgm:prSet presAssocID="{BC7C4B05-3189-46D8-901B-B5B51190BD62}" presName="rootComposite1" presStyleCnt="0"/>
      <dgm:spPr/>
    </dgm:pt>
    <dgm:pt modelId="{CAF84892-8C40-DF47-914F-12A219454199}" type="pres">
      <dgm:prSet presAssocID="{BC7C4B05-3189-46D8-901B-B5B51190BD62}" presName="rootText1" presStyleLbl="node0" presStyleIdx="0" presStyleCnt="1">
        <dgm:presLayoutVars>
          <dgm:chPref val="3"/>
        </dgm:presLayoutVars>
      </dgm:prSet>
      <dgm:spPr/>
    </dgm:pt>
    <dgm:pt modelId="{8964CE5C-1EEF-424E-B56B-47CBB472B939}" type="pres">
      <dgm:prSet presAssocID="{BC7C4B05-3189-46D8-901B-B5B51190BD62}" presName="rootConnector1" presStyleLbl="node1" presStyleIdx="0" presStyleCnt="0"/>
      <dgm:spPr/>
    </dgm:pt>
    <dgm:pt modelId="{D52DCA61-838F-384A-AB2B-BF6EFA62A26F}" type="pres">
      <dgm:prSet presAssocID="{BC7C4B05-3189-46D8-901B-B5B51190BD62}" presName="hierChild2" presStyleCnt="0"/>
      <dgm:spPr/>
    </dgm:pt>
    <dgm:pt modelId="{F7C3049D-74C3-49FF-A22F-AE53CF4A9B62}" type="pres">
      <dgm:prSet presAssocID="{D4F28F30-9488-4F14-BFBC-D7F29B482CEA}" presName="Name37" presStyleLbl="parChTrans1D2" presStyleIdx="0" presStyleCnt="6"/>
      <dgm:spPr/>
    </dgm:pt>
    <dgm:pt modelId="{54106FCA-C7C4-411B-8516-630F58B20E9D}" type="pres">
      <dgm:prSet presAssocID="{1342864F-CA74-46C2-BD69-E636F3B7DA5D}" presName="hierRoot2" presStyleCnt="0">
        <dgm:presLayoutVars>
          <dgm:hierBranch val="init"/>
        </dgm:presLayoutVars>
      </dgm:prSet>
      <dgm:spPr/>
    </dgm:pt>
    <dgm:pt modelId="{982BEF92-8A24-4810-9C5C-D8242D660526}" type="pres">
      <dgm:prSet presAssocID="{1342864F-CA74-46C2-BD69-E636F3B7DA5D}" presName="rootComposite" presStyleCnt="0"/>
      <dgm:spPr/>
    </dgm:pt>
    <dgm:pt modelId="{2997AFEF-998D-4C07-87C9-4D2C99610511}" type="pres">
      <dgm:prSet presAssocID="{1342864F-CA74-46C2-BD69-E636F3B7DA5D}" presName="rootText" presStyleLbl="node2" presStyleIdx="0" presStyleCnt="6">
        <dgm:presLayoutVars>
          <dgm:chPref val="3"/>
        </dgm:presLayoutVars>
      </dgm:prSet>
      <dgm:spPr/>
    </dgm:pt>
    <dgm:pt modelId="{8DB3784E-7C2B-4AA0-9962-EE3D740880A4}" type="pres">
      <dgm:prSet presAssocID="{1342864F-CA74-46C2-BD69-E636F3B7DA5D}" presName="rootConnector" presStyleLbl="node2" presStyleIdx="0" presStyleCnt="6"/>
      <dgm:spPr/>
    </dgm:pt>
    <dgm:pt modelId="{8E413577-62B3-47F1-BEBD-66D78B2A28CE}" type="pres">
      <dgm:prSet presAssocID="{1342864F-CA74-46C2-BD69-E636F3B7DA5D}" presName="hierChild4" presStyleCnt="0"/>
      <dgm:spPr/>
    </dgm:pt>
    <dgm:pt modelId="{4C20F884-46BE-44FC-8208-D57C2D3D42EB}" type="pres">
      <dgm:prSet presAssocID="{1342864F-CA74-46C2-BD69-E636F3B7DA5D}" presName="hierChild5" presStyleCnt="0"/>
      <dgm:spPr/>
    </dgm:pt>
    <dgm:pt modelId="{0F5B6BC9-3C83-744C-95FB-F8C008A96A54}" type="pres">
      <dgm:prSet presAssocID="{25A80C7C-A290-8143-9010-D0D6ABCD0BC0}" presName="Name37" presStyleLbl="parChTrans1D2" presStyleIdx="1" presStyleCnt="6"/>
      <dgm:spPr/>
    </dgm:pt>
    <dgm:pt modelId="{AE2C9882-542B-5B44-99C3-301F9C228039}" type="pres">
      <dgm:prSet presAssocID="{08EC5BD6-4E1E-B847-88CE-073FF4280CFF}" presName="hierRoot2" presStyleCnt="0">
        <dgm:presLayoutVars>
          <dgm:hierBranch val="init"/>
        </dgm:presLayoutVars>
      </dgm:prSet>
      <dgm:spPr/>
    </dgm:pt>
    <dgm:pt modelId="{4A792492-5381-1C4C-AFAB-61AAB6ECF24A}" type="pres">
      <dgm:prSet presAssocID="{08EC5BD6-4E1E-B847-88CE-073FF4280CFF}" presName="rootComposite" presStyleCnt="0"/>
      <dgm:spPr/>
    </dgm:pt>
    <dgm:pt modelId="{942DC4B9-DA8D-1C45-8872-FB50264E23BB}" type="pres">
      <dgm:prSet presAssocID="{08EC5BD6-4E1E-B847-88CE-073FF4280CFF}" presName="rootText" presStyleLbl="node2" presStyleIdx="1" presStyleCnt="6">
        <dgm:presLayoutVars>
          <dgm:chPref val="3"/>
        </dgm:presLayoutVars>
      </dgm:prSet>
      <dgm:spPr/>
    </dgm:pt>
    <dgm:pt modelId="{0152FE27-1BE0-874B-B97C-9AFBE620FFDB}" type="pres">
      <dgm:prSet presAssocID="{08EC5BD6-4E1E-B847-88CE-073FF4280CFF}" presName="rootConnector" presStyleLbl="node2" presStyleIdx="1" presStyleCnt="6"/>
      <dgm:spPr/>
    </dgm:pt>
    <dgm:pt modelId="{A32EDF41-4D58-BA43-BD39-393A5AFCA48A}" type="pres">
      <dgm:prSet presAssocID="{08EC5BD6-4E1E-B847-88CE-073FF4280CFF}" presName="hierChild4" presStyleCnt="0"/>
      <dgm:spPr/>
    </dgm:pt>
    <dgm:pt modelId="{91EC5A42-4985-AE45-BB1F-C8BA8EBAA99C}" type="pres">
      <dgm:prSet presAssocID="{08EC5BD6-4E1E-B847-88CE-073FF4280CFF}" presName="hierChild5" presStyleCnt="0"/>
      <dgm:spPr/>
    </dgm:pt>
    <dgm:pt modelId="{4ED13459-8259-4E42-91FB-9E4AD08A0E0F}" type="pres">
      <dgm:prSet presAssocID="{93979BE5-6E63-DF4C-96C8-CDD98CDCA492}" presName="Name37" presStyleLbl="parChTrans1D2" presStyleIdx="2" presStyleCnt="6"/>
      <dgm:spPr/>
    </dgm:pt>
    <dgm:pt modelId="{41837E8E-31F1-7C4A-8CBF-7CD3FACC7860}" type="pres">
      <dgm:prSet presAssocID="{75D02325-FF71-084E-BE80-F445CBF5140D}" presName="hierRoot2" presStyleCnt="0">
        <dgm:presLayoutVars>
          <dgm:hierBranch val="init"/>
        </dgm:presLayoutVars>
      </dgm:prSet>
      <dgm:spPr/>
    </dgm:pt>
    <dgm:pt modelId="{29DC85DB-40C4-5042-B801-A55051E7922A}" type="pres">
      <dgm:prSet presAssocID="{75D02325-FF71-084E-BE80-F445CBF5140D}" presName="rootComposite" presStyleCnt="0"/>
      <dgm:spPr/>
    </dgm:pt>
    <dgm:pt modelId="{25742FFC-F59B-A445-87C8-371368A7A00E}" type="pres">
      <dgm:prSet presAssocID="{75D02325-FF71-084E-BE80-F445CBF5140D}" presName="rootText" presStyleLbl="node2" presStyleIdx="2" presStyleCnt="6">
        <dgm:presLayoutVars>
          <dgm:chPref val="3"/>
        </dgm:presLayoutVars>
      </dgm:prSet>
      <dgm:spPr/>
    </dgm:pt>
    <dgm:pt modelId="{7CC8372B-679C-F247-B3F0-945D3D12BE3D}" type="pres">
      <dgm:prSet presAssocID="{75D02325-FF71-084E-BE80-F445CBF5140D}" presName="rootConnector" presStyleLbl="node2" presStyleIdx="2" presStyleCnt="6"/>
      <dgm:spPr/>
    </dgm:pt>
    <dgm:pt modelId="{764EFD9E-E801-4341-915D-EC68EBBB142E}" type="pres">
      <dgm:prSet presAssocID="{75D02325-FF71-084E-BE80-F445CBF5140D}" presName="hierChild4" presStyleCnt="0"/>
      <dgm:spPr/>
    </dgm:pt>
    <dgm:pt modelId="{C96002CF-8DE1-B04C-BCFB-DFC3E3818CA8}" type="pres">
      <dgm:prSet presAssocID="{BB6903F6-DD65-CC41-B06E-55F4729BC515}" presName="Name37" presStyleLbl="parChTrans1D3" presStyleIdx="0" presStyleCnt="4"/>
      <dgm:spPr/>
    </dgm:pt>
    <dgm:pt modelId="{AD4EF657-BA89-954A-A4EC-A02BAB2690EB}" type="pres">
      <dgm:prSet presAssocID="{EF30734B-F3E6-BC4C-88C4-10131929E7E5}" presName="hierRoot2" presStyleCnt="0">
        <dgm:presLayoutVars>
          <dgm:hierBranch val="init"/>
        </dgm:presLayoutVars>
      </dgm:prSet>
      <dgm:spPr/>
    </dgm:pt>
    <dgm:pt modelId="{47199B23-AC26-F446-876D-2C665CD970F2}" type="pres">
      <dgm:prSet presAssocID="{EF30734B-F3E6-BC4C-88C4-10131929E7E5}" presName="rootComposite" presStyleCnt="0"/>
      <dgm:spPr/>
    </dgm:pt>
    <dgm:pt modelId="{A04FF831-8615-1948-A14B-F9013923AA0B}" type="pres">
      <dgm:prSet presAssocID="{EF30734B-F3E6-BC4C-88C4-10131929E7E5}" presName="rootText" presStyleLbl="node3" presStyleIdx="0" presStyleCnt="4">
        <dgm:presLayoutVars>
          <dgm:chPref val="3"/>
        </dgm:presLayoutVars>
      </dgm:prSet>
      <dgm:spPr/>
    </dgm:pt>
    <dgm:pt modelId="{9A9A6F5E-63DE-9C45-9CD5-782483BBA193}" type="pres">
      <dgm:prSet presAssocID="{EF30734B-F3E6-BC4C-88C4-10131929E7E5}" presName="rootConnector" presStyleLbl="node3" presStyleIdx="0" presStyleCnt="4"/>
      <dgm:spPr/>
    </dgm:pt>
    <dgm:pt modelId="{17CDB10C-630E-2544-8718-83F18E95B2D4}" type="pres">
      <dgm:prSet presAssocID="{EF30734B-F3E6-BC4C-88C4-10131929E7E5}" presName="hierChild4" presStyleCnt="0"/>
      <dgm:spPr/>
    </dgm:pt>
    <dgm:pt modelId="{BB1D62DF-A3A9-B14F-A58F-5432F15E5ECC}" type="pres">
      <dgm:prSet presAssocID="{EF30734B-F3E6-BC4C-88C4-10131929E7E5}" presName="hierChild5" presStyleCnt="0"/>
      <dgm:spPr/>
    </dgm:pt>
    <dgm:pt modelId="{42C99A21-D105-4448-841B-CA668BCF71FC}" type="pres">
      <dgm:prSet presAssocID="{75D02325-FF71-084E-BE80-F445CBF5140D}" presName="hierChild5" presStyleCnt="0"/>
      <dgm:spPr/>
    </dgm:pt>
    <dgm:pt modelId="{27A709A3-96C1-584D-8C57-9CD92FD237D3}" type="pres">
      <dgm:prSet presAssocID="{872F9E63-3400-D94E-AC80-74C2BF908F81}" presName="Name37" presStyleLbl="parChTrans1D2" presStyleIdx="3" presStyleCnt="6"/>
      <dgm:spPr/>
    </dgm:pt>
    <dgm:pt modelId="{FA5F86AD-2375-9245-8F09-FF8406D4B6AC}" type="pres">
      <dgm:prSet presAssocID="{7DABF30E-159B-FA41-9667-1D7ACD6DBF6E}" presName="hierRoot2" presStyleCnt="0">
        <dgm:presLayoutVars>
          <dgm:hierBranch val="init"/>
        </dgm:presLayoutVars>
      </dgm:prSet>
      <dgm:spPr/>
    </dgm:pt>
    <dgm:pt modelId="{5A81FE35-4010-4B46-9554-2CCF15D0CA56}" type="pres">
      <dgm:prSet presAssocID="{7DABF30E-159B-FA41-9667-1D7ACD6DBF6E}" presName="rootComposite" presStyleCnt="0"/>
      <dgm:spPr/>
    </dgm:pt>
    <dgm:pt modelId="{3963E867-C10F-7D46-853F-8C418FA5790B}" type="pres">
      <dgm:prSet presAssocID="{7DABF30E-159B-FA41-9667-1D7ACD6DBF6E}" presName="rootText" presStyleLbl="node2" presStyleIdx="3" presStyleCnt="6">
        <dgm:presLayoutVars>
          <dgm:chPref val="3"/>
        </dgm:presLayoutVars>
      </dgm:prSet>
      <dgm:spPr/>
    </dgm:pt>
    <dgm:pt modelId="{ACB5EA6D-27A0-4C45-9A88-B566C3BE34BD}" type="pres">
      <dgm:prSet presAssocID="{7DABF30E-159B-FA41-9667-1D7ACD6DBF6E}" presName="rootConnector" presStyleLbl="node2" presStyleIdx="3" presStyleCnt="6"/>
      <dgm:spPr/>
    </dgm:pt>
    <dgm:pt modelId="{D18DA2F7-17B4-B045-965B-5711C5DAB0B0}" type="pres">
      <dgm:prSet presAssocID="{7DABF30E-159B-FA41-9667-1D7ACD6DBF6E}" presName="hierChild4" presStyleCnt="0"/>
      <dgm:spPr/>
    </dgm:pt>
    <dgm:pt modelId="{08637B6B-991D-3441-9224-5F0CFE915DCE}" type="pres">
      <dgm:prSet presAssocID="{B0E83DB4-59BD-944F-B8FF-5B442E2B187D}" presName="Name37" presStyleLbl="parChTrans1D3" presStyleIdx="1" presStyleCnt="4"/>
      <dgm:spPr/>
    </dgm:pt>
    <dgm:pt modelId="{BF40A4F0-FB3B-5D46-8FF6-F75FFCFE3EC2}" type="pres">
      <dgm:prSet presAssocID="{826A1373-08C0-F94D-BD72-1D9550C9CA9B}" presName="hierRoot2" presStyleCnt="0">
        <dgm:presLayoutVars>
          <dgm:hierBranch val="init"/>
        </dgm:presLayoutVars>
      </dgm:prSet>
      <dgm:spPr/>
    </dgm:pt>
    <dgm:pt modelId="{B1B8C189-43A6-F845-99B9-DDCEF4806664}" type="pres">
      <dgm:prSet presAssocID="{826A1373-08C0-F94D-BD72-1D9550C9CA9B}" presName="rootComposite" presStyleCnt="0"/>
      <dgm:spPr/>
    </dgm:pt>
    <dgm:pt modelId="{5084A19A-AEB9-1046-BE21-9715B2503DDC}" type="pres">
      <dgm:prSet presAssocID="{826A1373-08C0-F94D-BD72-1D9550C9CA9B}" presName="rootText" presStyleLbl="node3" presStyleIdx="1" presStyleCnt="4">
        <dgm:presLayoutVars>
          <dgm:chPref val="3"/>
        </dgm:presLayoutVars>
      </dgm:prSet>
      <dgm:spPr/>
    </dgm:pt>
    <dgm:pt modelId="{F3686282-F86C-CE4E-922F-BA4FD51A1DA9}" type="pres">
      <dgm:prSet presAssocID="{826A1373-08C0-F94D-BD72-1D9550C9CA9B}" presName="rootConnector" presStyleLbl="node3" presStyleIdx="1" presStyleCnt="4"/>
      <dgm:spPr/>
    </dgm:pt>
    <dgm:pt modelId="{3DC710F5-C631-CC46-A378-FEFC8329A56A}" type="pres">
      <dgm:prSet presAssocID="{826A1373-08C0-F94D-BD72-1D9550C9CA9B}" presName="hierChild4" presStyleCnt="0"/>
      <dgm:spPr/>
    </dgm:pt>
    <dgm:pt modelId="{6D1B822C-C85F-F942-9DC5-E235ED96BD29}" type="pres">
      <dgm:prSet presAssocID="{826A1373-08C0-F94D-BD72-1D9550C9CA9B}" presName="hierChild5" presStyleCnt="0"/>
      <dgm:spPr/>
    </dgm:pt>
    <dgm:pt modelId="{77EB012F-5266-4A42-A164-E8EFF88E5061}" type="pres">
      <dgm:prSet presAssocID="{BCAD3A8D-D004-B549-93B8-55ABA8C0C75F}" presName="Name37" presStyleLbl="parChTrans1D3" presStyleIdx="2" presStyleCnt="4"/>
      <dgm:spPr/>
    </dgm:pt>
    <dgm:pt modelId="{9C7E3399-D462-7241-B0ED-DB482F9EDD2B}" type="pres">
      <dgm:prSet presAssocID="{D9299939-3101-724C-8194-680AC3D61882}" presName="hierRoot2" presStyleCnt="0">
        <dgm:presLayoutVars>
          <dgm:hierBranch val="init"/>
        </dgm:presLayoutVars>
      </dgm:prSet>
      <dgm:spPr/>
    </dgm:pt>
    <dgm:pt modelId="{25884BCE-4C72-164A-B1C7-B321AFDCA1E5}" type="pres">
      <dgm:prSet presAssocID="{D9299939-3101-724C-8194-680AC3D61882}" presName="rootComposite" presStyleCnt="0"/>
      <dgm:spPr/>
    </dgm:pt>
    <dgm:pt modelId="{06450E25-A843-8D49-9256-B42847E9BCC3}" type="pres">
      <dgm:prSet presAssocID="{D9299939-3101-724C-8194-680AC3D61882}" presName="rootText" presStyleLbl="node3" presStyleIdx="2" presStyleCnt="4">
        <dgm:presLayoutVars>
          <dgm:chPref val="3"/>
        </dgm:presLayoutVars>
      </dgm:prSet>
      <dgm:spPr/>
    </dgm:pt>
    <dgm:pt modelId="{ED79660A-ADA8-2749-847D-08CCDA7DBA68}" type="pres">
      <dgm:prSet presAssocID="{D9299939-3101-724C-8194-680AC3D61882}" presName="rootConnector" presStyleLbl="node3" presStyleIdx="2" presStyleCnt="4"/>
      <dgm:spPr/>
    </dgm:pt>
    <dgm:pt modelId="{93F3B42D-8C82-6044-A269-D0CA0BE331E0}" type="pres">
      <dgm:prSet presAssocID="{D9299939-3101-724C-8194-680AC3D61882}" presName="hierChild4" presStyleCnt="0"/>
      <dgm:spPr/>
    </dgm:pt>
    <dgm:pt modelId="{A1DCD006-A13A-5A42-ABDC-83743F7720C8}" type="pres">
      <dgm:prSet presAssocID="{D9299939-3101-724C-8194-680AC3D61882}" presName="hierChild5" presStyleCnt="0"/>
      <dgm:spPr/>
    </dgm:pt>
    <dgm:pt modelId="{65C19F95-40F7-D94C-AB41-08B4C8D3EFCC}" type="pres">
      <dgm:prSet presAssocID="{2F936E84-E1DD-A64D-B063-9898275B35CF}" presName="Name37" presStyleLbl="parChTrans1D3" presStyleIdx="3" presStyleCnt="4"/>
      <dgm:spPr/>
    </dgm:pt>
    <dgm:pt modelId="{E36C68C1-556C-364D-887F-F8E36CEF0234}" type="pres">
      <dgm:prSet presAssocID="{BFAC3320-3938-544F-A170-4E41F0E3C3A2}" presName="hierRoot2" presStyleCnt="0">
        <dgm:presLayoutVars>
          <dgm:hierBranch val="init"/>
        </dgm:presLayoutVars>
      </dgm:prSet>
      <dgm:spPr/>
    </dgm:pt>
    <dgm:pt modelId="{27DE9778-E544-5349-A8FC-22EC8772567F}" type="pres">
      <dgm:prSet presAssocID="{BFAC3320-3938-544F-A170-4E41F0E3C3A2}" presName="rootComposite" presStyleCnt="0"/>
      <dgm:spPr/>
    </dgm:pt>
    <dgm:pt modelId="{A6F9D59B-8B48-2245-B833-62C766873A4A}" type="pres">
      <dgm:prSet presAssocID="{BFAC3320-3938-544F-A170-4E41F0E3C3A2}" presName="rootText" presStyleLbl="node3" presStyleIdx="3" presStyleCnt="4">
        <dgm:presLayoutVars>
          <dgm:chPref val="3"/>
        </dgm:presLayoutVars>
      </dgm:prSet>
      <dgm:spPr/>
    </dgm:pt>
    <dgm:pt modelId="{65DEAAE3-1C57-0048-9DDF-7521F9795900}" type="pres">
      <dgm:prSet presAssocID="{BFAC3320-3938-544F-A170-4E41F0E3C3A2}" presName="rootConnector" presStyleLbl="node3" presStyleIdx="3" presStyleCnt="4"/>
      <dgm:spPr/>
    </dgm:pt>
    <dgm:pt modelId="{13826A1C-CBA4-9248-8BFC-23F0DCB4533F}" type="pres">
      <dgm:prSet presAssocID="{BFAC3320-3938-544F-A170-4E41F0E3C3A2}" presName="hierChild4" presStyleCnt="0"/>
      <dgm:spPr/>
    </dgm:pt>
    <dgm:pt modelId="{7E06853E-0330-FB45-99D2-A3268DFA63C1}" type="pres">
      <dgm:prSet presAssocID="{BFAC3320-3938-544F-A170-4E41F0E3C3A2}" presName="hierChild5" presStyleCnt="0"/>
      <dgm:spPr/>
    </dgm:pt>
    <dgm:pt modelId="{F7EDF6AE-7901-F245-A983-7BE1640D8D09}" type="pres">
      <dgm:prSet presAssocID="{7DABF30E-159B-FA41-9667-1D7ACD6DBF6E}" presName="hierChild5" presStyleCnt="0"/>
      <dgm:spPr/>
    </dgm:pt>
    <dgm:pt modelId="{0A18D3E5-8B91-944D-BDAB-F3DFAB94C366}" type="pres">
      <dgm:prSet presAssocID="{EEAB2656-1E3F-7940-B28B-5E31F7DCF904}" presName="Name37" presStyleLbl="parChTrans1D2" presStyleIdx="4" presStyleCnt="6"/>
      <dgm:spPr/>
    </dgm:pt>
    <dgm:pt modelId="{3BEDA62C-2F1A-D647-9AD5-318345710C6D}" type="pres">
      <dgm:prSet presAssocID="{4F5DCE41-ED4F-E946-95AD-6831F47538C7}" presName="hierRoot2" presStyleCnt="0">
        <dgm:presLayoutVars>
          <dgm:hierBranch val="init"/>
        </dgm:presLayoutVars>
      </dgm:prSet>
      <dgm:spPr/>
    </dgm:pt>
    <dgm:pt modelId="{06A9DD3E-4EC6-7C42-AA80-7AB501AF7D3E}" type="pres">
      <dgm:prSet presAssocID="{4F5DCE41-ED4F-E946-95AD-6831F47538C7}" presName="rootComposite" presStyleCnt="0"/>
      <dgm:spPr/>
    </dgm:pt>
    <dgm:pt modelId="{2CB6D2EC-4AD3-5149-896D-636B93738B5B}" type="pres">
      <dgm:prSet presAssocID="{4F5DCE41-ED4F-E946-95AD-6831F47538C7}" presName="rootText" presStyleLbl="node2" presStyleIdx="4" presStyleCnt="6">
        <dgm:presLayoutVars>
          <dgm:chPref val="3"/>
        </dgm:presLayoutVars>
      </dgm:prSet>
      <dgm:spPr/>
    </dgm:pt>
    <dgm:pt modelId="{4A7B4D0C-214E-8243-BBBE-93BDAEC7E03A}" type="pres">
      <dgm:prSet presAssocID="{4F5DCE41-ED4F-E946-95AD-6831F47538C7}" presName="rootConnector" presStyleLbl="node2" presStyleIdx="4" presStyleCnt="6"/>
      <dgm:spPr/>
    </dgm:pt>
    <dgm:pt modelId="{024C98C4-29D3-304C-A18F-DB565FC8A4B1}" type="pres">
      <dgm:prSet presAssocID="{4F5DCE41-ED4F-E946-95AD-6831F47538C7}" presName="hierChild4" presStyleCnt="0"/>
      <dgm:spPr/>
    </dgm:pt>
    <dgm:pt modelId="{E9AB85C9-BA17-B34E-9C10-7CDDDCCE7EA5}" type="pres">
      <dgm:prSet presAssocID="{4F5DCE41-ED4F-E946-95AD-6831F47538C7}" presName="hierChild5" presStyleCnt="0"/>
      <dgm:spPr/>
    </dgm:pt>
    <dgm:pt modelId="{818AB1EA-426B-4543-AD41-EA2CE50C3CD4}" type="pres">
      <dgm:prSet presAssocID="{80CBE236-E26A-E04F-BA23-5B7A79CB0D1C}" presName="Name37" presStyleLbl="parChTrans1D2" presStyleIdx="5" presStyleCnt="6"/>
      <dgm:spPr/>
    </dgm:pt>
    <dgm:pt modelId="{0752271C-031F-F94B-8E88-68EAFFA87BC8}" type="pres">
      <dgm:prSet presAssocID="{CACF8618-E574-CC44-BD59-5BFB5828FE5E}" presName="hierRoot2" presStyleCnt="0">
        <dgm:presLayoutVars>
          <dgm:hierBranch val="init"/>
        </dgm:presLayoutVars>
      </dgm:prSet>
      <dgm:spPr/>
    </dgm:pt>
    <dgm:pt modelId="{CA8765AF-DAEE-AF46-BA9B-10D029DEAA4B}" type="pres">
      <dgm:prSet presAssocID="{CACF8618-E574-CC44-BD59-5BFB5828FE5E}" presName="rootComposite" presStyleCnt="0"/>
      <dgm:spPr/>
    </dgm:pt>
    <dgm:pt modelId="{6576AB2E-0AA0-514C-B266-A2BDC7CC1DB9}" type="pres">
      <dgm:prSet presAssocID="{CACF8618-E574-CC44-BD59-5BFB5828FE5E}" presName="rootText" presStyleLbl="node2" presStyleIdx="5" presStyleCnt="6">
        <dgm:presLayoutVars>
          <dgm:chPref val="3"/>
        </dgm:presLayoutVars>
      </dgm:prSet>
      <dgm:spPr/>
    </dgm:pt>
    <dgm:pt modelId="{BEF50195-6AF4-9343-8012-0DDB8A99C896}" type="pres">
      <dgm:prSet presAssocID="{CACF8618-E574-CC44-BD59-5BFB5828FE5E}" presName="rootConnector" presStyleLbl="node2" presStyleIdx="5" presStyleCnt="6"/>
      <dgm:spPr/>
    </dgm:pt>
    <dgm:pt modelId="{DE79CF76-6AD7-2F43-B33C-07F3A6FCD129}" type="pres">
      <dgm:prSet presAssocID="{CACF8618-E574-CC44-BD59-5BFB5828FE5E}" presName="hierChild4" presStyleCnt="0"/>
      <dgm:spPr/>
    </dgm:pt>
    <dgm:pt modelId="{044CC05A-AB6A-B642-874B-3ADBA9A4B676}" type="pres">
      <dgm:prSet presAssocID="{CACF8618-E574-CC44-BD59-5BFB5828FE5E}" presName="hierChild5" presStyleCnt="0"/>
      <dgm:spPr/>
    </dgm:pt>
    <dgm:pt modelId="{097C1742-5BFB-D64C-872C-23E8BFC8DE0A}" type="pres">
      <dgm:prSet presAssocID="{BC7C4B05-3189-46D8-901B-B5B51190BD62}" presName="hierChild3" presStyleCnt="0"/>
      <dgm:spPr/>
    </dgm:pt>
  </dgm:ptLst>
  <dgm:cxnLst>
    <dgm:cxn modelId="{81357F03-CFF8-FB48-B607-1DB23FDBBC7E}" type="presOf" srcId="{EF30734B-F3E6-BC4C-88C4-10131929E7E5}" destId="{9A9A6F5E-63DE-9C45-9CD5-782483BBA193}" srcOrd="1" destOrd="0" presId="urn:microsoft.com/office/officeart/2005/8/layout/orgChart1"/>
    <dgm:cxn modelId="{ADE08E07-F435-BC44-BD21-532369672FC5}" srcId="{BC7C4B05-3189-46D8-901B-B5B51190BD62}" destId="{08EC5BD6-4E1E-B847-88CE-073FF4280CFF}" srcOrd="1" destOrd="0" parTransId="{25A80C7C-A290-8143-9010-D0D6ABCD0BC0}" sibTransId="{1BCAA0E5-116C-8041-BC56-ED034B7CD662}"/>
    <dgm:cxn modelId="{A6660A0E-3975-AC4A-B100-52EB0352C42A}" type="presOf" srcId="{08EC5BD6-4E1E-B847-88CE-073FF4280CFF}" destId="{0152FE27-1BE0-874B-B97C-9AFBE620FFDB}" srcOrd="1" destOrd="0" presId="urn:microsoft.com/office/officeart/2005/8/layout/orgChart1"/>
    <dgm:cxn modelId="{DC80040F-0AC8-A141-A359-6F9D680FE913}" srcId="{7DABF30E-159B-FA41-9667-1D7ACD6DBF6E}" destId="{826A1373-08C0-F94D-BD72-1D9550C9CA9B}" srcOrd="0" destOrd="0" parTransId="{B0E83DB4-59BD-944F-B8FF-5B442E2B187D}" sibTransId="{9C0E138E-C47A-6641-8AE0-3C4CD7123B90}"/>
    <dgm:cxn modelId="{9E226A0F-FB59-184A-8A19-96BAD71899A7}" type="presOf" srcId="{7DABF30E-159B-FA41-9667-1D7ACD6DBF6E}" destId="{ACB5EA6D-27A0-4C45-9A88-B566C3BE34BD}" srcOrd="1" destOrd="0" presId="urn:microsoft.com/office/officeart/2005/8/layout/orgChart1"/>
    <dgm:cxn modelId="{226BE60F-7E40-AB49-A829-6B37A8DD2E79}" type="presOf" srcId="{D4F28F30-9488-4F14-BFBC-D7F29B482CEA}" destId="{F7C3049D-74C3-49FF-A22F-AE53CF4A9B62}" srcOrd="0" destOrd="0" presId="urn:microsoft.com/office/officeart/2005/8/layout/orgChart1"/>
    <dgm:cxn modelId="{9988AA10-387E-E84B-BA94-A8F2734A8E78}" type="presOf" srcId="{2F936E84-E1DD-A64D-B063-9898275B35CF}" destId="{65C19F95-40F7-D94C-AB41-08B4C8D3EFCC}" srcOrd="0" destOrd="0" presId="urn:microsoft.com/office/officeart/2005/8/layout/orgChart1"/>
    <dgm:cxn modelId="{7D046E12-908F-4688-9163-4FA36C8D92EE}" type="presOf" srcId="{25A936DF-08A1-4DD2-921C-76F841EAC6F4}" destId="{8955F21D-371F-4B77-B666-240375C0B22E}" srcOrd="0" destOrd="0" presId="urn:microsoft.com/office/officeart/2005/8/layout/orgChart1"/>
    <dgm:cxn modelId="{B49E3418-8B78-C14A-93A3-04EF7B5F577D}" srcId="{BC7C4B05-3189-46D8-901B-B5B51190BD62}" destId="{4F5DCE41-ED4F-E946-95AD-6831F47538C7}" srcOrd="4" destOrd="0" parTransId="{EEAB2656-1E3F-7940-B28B-5E31F7DCF904}" sibTransId="{CF9C60D9-D635-E844-BECD-983828ECA7A7}"/>
    <dgm:cxn modelId="{1AF1EF1C-CA8C-E646-8FF8-826E030C876F}" type="presOf" srcId="{1342864F-CA74-46C2-BD69-E636F3B7DA5D}" destId="{8DB3784E-7C2B-4AA0-9962-EE3D740880A4}" srcOrd="1" destOrd="0" presId="urn:microsoft.com/office/officeart/2005/8/layout/orgChart1"/>
    <dgm:cxn modelId="{E0EFA91D-9EAC-8D40-A3ED-82E2B3884D6C}" type="presOf" srcId="{BC7C4B05-3189-46D8-901B-B5B51190BD62}" destId="{8964CE5C-1EEF-424E-B56B-47CBB472B939}" srcOrd="1" destOrd="0" presId="urn:microsoft.com/office/officeart/2005/8/layout/orgChart1"/>
    <dgm:cxn modelId="{83944926-436F-7F4C-8A85-6CEE0A37C5EE}" srcId="{75D02325-FF71-084E-BE80-F445CBF5140D}" destId="{EF30734B-F3E6-BC4C-88C4-10131929E7E5}" srcOrd="0" destOrd="0" parTransId="{BB6903F6-DD65-CC41-B06E-55F4729BC515}" sibTransId="{2D792605-2D65-7D41-9D9E-D541CA0FAE07}"/>
    <dgm:cxn modelId="{53785026-AE3E-8147-8B9E-F9D7F5958AD5}" type="presOf" srcId="{BFAC3320-3938-544F-A170-4E41F0E3C3A2}" destId="{A6F9D59B-8B48-2245-B833-62C766873A4A}" srcOrd="0" destOrd="0" presId="urn:microsoft.com/office/officeart/2005/8/layout/orgChart1"/>
    <dgm:cxn modelId="{CE049B28-1645-6445-8CC8-D9D57F289B5D}" srcId="{7DABF30E-159B-FA41-9667-1D7ACD6DBF6E}" destId="{D9299939-3101-724C-8194-680AC3D61882}" srcOrd="1" destOrd="0" parTransId="{BCAD3A8D-D004-B549-93B8-55ABA8C0C75F}" sibTransId="{9664A772-D4EA-A64E-A5E4-A80565403462}"/>
    <dgm:cxn modelId="{19D8A02A-3E56-E64B-A09C-2B33C8C35619}" type="presOf" srcId="{D9299939-3101-724C-8194-680AC3D61882}" destId="{06450E25-A843-8D49-9256-B42847E9BCC3}" srcOrd="0" destOrd="0" presId="urn:microsoft.com/office/officeart/2005/8/layout/orgChart1"/>
    <dgm:cxn modelId="{ED2B8835-7F4C-EF4B-9278-583A32DC237A}" type="presOf" srcId="{75D02325-FF71-084E-BE80-F445CBF5140D}" destId="{25742FFC-F59B-A445-87C8-371368A7A00E}" srcOrd="0" destOrd="0" presId="urn:microsoft.com/office/officeart/2005/8/layout/orgChart1"/>
    <dgm:cxn modelId="{274B6F61-6F71-4548-AE1D-FDB6D7E1DA59}" srcId="{25A936DF-08A1-4DD2-921C-76F841EAC6F4}" destId="{BC7C4B05-3189-46D8-901B-B5B51190BD62}" srcOrd="0" destOrd="0" parTransId="{0C07930B-C413-4656-9BC1-F1E18A8C096E}" sibTransId="{92DFDBEB-DCDD-4C50-BE93-F96C6FA96FAA}"/>
    <dgm:cxn modelId="{80D17D62-F033-2141-9F2F-0AA063C449FE}" type="presOf" srcId="{4F5DCE41-ED4F-E946-95AD-6831F47538C7}" destId="{2CB6D2EC-4AD3-5149-896D-636B93738B5B}" srcOrd="0" destOrd="0" presId="urn:microsoft.com/office/officeart/2005/8/layout/orgChart1"/>
    <dgm:cxn modelId="{1A9FCD42-8236-324B-8625-29E7431B87B0}" type="presOf" srcId="{826A1373-08C0-F94D-BD72-1D9550C9CA9B}" destId="{5084A19A-AEB9-1046-BE21-9715B2503DDC}" srcOrd="0" destOrd="0" presId="urn:microsoft.com/office/officeart/2005/8/layout/orgChart1"/>
    <dgm:cxn modelId="{FDB17368-2A4B-BB44-9C95-DB7989E2268F}" type="presOf" srcId="{75D02325-FF71-084E-BE80-F445CBF5140D}" destId="{7CC8372B-679C-F247-B3F0-945D3D12BE3D}" srcOrd="1" destOrd="0" presId="urn:microsoft.com/office/officeart/2005/8/layout/orgChart1"/>
    <dgm:cxn modelId="{BEDC7D4C-D03A-6444-83F9-A9102523FB45}" type="presOf" srcId="{93979BE5-6E63-DF4C-96C8-CDD98CDCA492}" destId="{4ED13459-8259-4E42-91FB-9E4AD08A0E0F}" srcOrd="0" destOrd="0" presId="urn:microsoft.com/office/officeart/2005/8/layout/orgChart1"/>
    <dgm:cxn modelId="{F97A3C4D-DFEA-2A4D-9236-850650E2046E}" srcId="{BC7C4B05-3189-46D8-901B-B5B51190BD62}" destId="{7DABF30E-159B-FA41-9667-1D7ACD6DBF6E}" srcOrd="3" destOrd="0" parTransId="{872F9E63-3400-D94E-AC80-74C2BF908F81}" sibTransId="{8CE695D8-F331-B849-8FE6-14E9A88635F0}"/>
    <dgm:cxn modelId="{9D274E4F-D5CA-8744-9808-F9B632D5559F}" type="presOf" srcId="{BC7C4B05-3189-46D8-901B-B5B51190BD62}" destId="{CAF84892-8C40-DF47-914F-12A219454199}" srcOrd="0" destOrd="0" presId="urn:microsoft.com/office/officeart/2005/8/layout/orgChart1"/>
    <dgm:cxn modelId="{E6233554-855A-B343-B73E-8E9F525C7A79}" srcId="{BC7C4B05-3189-46D8-901B-B5B51190BD62}" destId="{CACF8618-E574-CC44-BD59-5BFB5828FE5E}" srcOrd="5" destOrd="0" parTransId="{80CBE236-E26A-E04F-BA23-5B7A79CB0D1C}" sibTransId="{0164187E-DDEA-A344-84D2-8A4DC4E30D52}"/>
    <dgm:cxn modelId="{6105EE54-5236-9047-95F8-FE10784B91E4}" type="presOf" srcId="{BFAC3320-3938-544F-A170-4E41F0E3C3A2}" destId="{65DEAAE3-1C57-0048-9DDF-7521F9795900}" srcOrd="1" destOrd="0" presId="urn:microsoft.com/office/officeart/2005/8/layout/orgChart1"/>
    <dgm:cxn modelId="{E51C5956-1F08-6C4A-A753-7E987EA72CA1}" type="presOf" srcId="{EF30734B-F3E6-BC4C-88C4-10131929E7E5}" destId="{A04FF831-8615-1948-A14B-F9013923AA0B}" srcOrd="0" destOrd="0" presId="urn:microsoft.com/office/officeart/2005/8/layout/orgChart1"/>
    <dgm:cxn modelId="{7890827D-EA98-8744-B271-C844A9839B17}" type="presOf" srcId="{872F9E63-3400-D94E-AC80-74C2BF908F81}" destId="{27A709A3-96C1-584D-8C57-9CD92FD237D3}" srcOrd="0" destOrd="0" presId="urn:microsoft.com/office/officeart/2005/8/layout/orgChart1"/>
    <dgm:cxn modelId="{F3DB8A7D-A19A-1849-AE23-3C186C1B80AE}" type="presOf" srcId="{1342864F-CA74-46C2-BD69-E636F3B7DA5D}" destId="{2997AFEF-998D-4C07-87C9-4D2C99610511}" srcOrd="0" destOrd="0" presId="urn:microsoft.com/office/officeart/2005/8/layout/orgChart1"/>
    <dgm:cxn modelId="{6451AA82-C336-764B-85D6-7BCE9B79FD75}" type="presOf" srcId="{EEAB2656-1E3F-7940-B28B-5E31F7DCF904}" destId="{0A18D3E5-8B91-944D-BDAB-F3DFAB94C366}" srcOrd="0" destOrd="0" presId="urn:microsoft.com/office/officeart/2005/8/layout/orgChart1"/>
    <dgm:cxn modelId="{B6A6B589-2C10-9B49-8BB4-489DD53326A5}" type="presOf" srcId="{826A1373-08C0-F94D-BD72-1D9550C9CA9B}" destId="{F3686282-F86C-CE4E-922F-BA4FD51A1DA9}" srcOrd="1" destOrd="0" presId="urn:microsoft.com/office/officeart/2005/8/layout/orgChart1"/>
    <dgm:cxn modelId="{93C86E8B-D2EE-9B4E-8A94-9D771791A0BF}" type="presOf" srcId="{CACF8618-E574-CC44-BD59-5BFB5828FE5E}" destId="{6576AB2E-0AA0-514C-B266-A2BDC7CC1DB9}" srcOrd="0" destOrd="0" presId="urn:microsoft.com/office/officeart/2005/8/layout/orgChart1"/>
    <dgm:cxn modelId="{C579C98E-EA88-2943-AE7C-CF32EE92711E}" type="presOf" srcId="{4F5DCE41-ED4F-E946-95AD-6831F47538C7}" destId="{4A7B4D0C-214E-8243-BBBE-93BDAEC7E03A}" srcOrd="1" destOrd="0" presId="urn:microsoft.com/office/officeart/2005/8/layout/orgChart1"/>
    <dgm:cxn modelId="{AB1D1BA8-C833-3148-B86F-A05EF6304128}" type="presOf" srcId="{08EC5BD6-4E1E-B847-88CE-073FF4280CFF}" destId="{942DC4B9-DA8D-1C45-8872-FB50264E23BB}" srcOrd="0" destOrd="0" presId="urn:microsoft.com/office/officeart/2005/8/layout/orgChart1"/>
    <dgm:cxn modelId="{8A9D94B7-2C6C-C64F-897A-5708D9DA01C2}" type="presOf" srcId="{7DABF30E-159B-FA41-9667-1D7ACD6DBF6E}" destId="{3963E867-C10F-7D46-853F-8C418FA5790B}" srcOrd="0" destOrd="0" presId="urn:microsoft.com/office/officeart/2005/8/layout/orgChart1"/>
    <dgm:cxn modelId="{3F988BBC-AC72-B140-984E-0581FD4AEE9E}" type="presOf" srcId="{80CBE236-E26A-E04F-BA23-5B7A79CB0D1C}" destId="{818AB1EA-426B-4543-AD41-EA2CE50C3CD4}" srcOrd="0" destOrd="0" presId="urn:microsoft.com/office/officeart/2005/8/layout/orgChart1"/>
    <dgm:cxn modelId="{26F7E5BD-AAFB-6E47-8A19-C5DFA139D5C2}" srcId="{7DABF30E-159B-FA41-9667-1D7ACD6DBF6E}" destId="{BFAC3320-3938-544F-A170-4E41F0E3C3A2}" srcOrd="2" destOrd="0" parTransId="{2F936E84-E1DD-A64D-B063-9898275B35CF}" sibTransId="{BFF150CD-B3C9-EF4B-9365-6DBD694C2140}"/>
    <dgm:cxn modelId="{225010CA-0B9B-7342-BDBD-BCA43BE8CC68}" type="presOf" srcId="{B0E83DB4-59BD-944F-B8FF-5B442E2B187D}" destId="{08637B6B-991D-3441-9224-5F0CFE915DCE}" srcOrd="0" destOrd="0" presId="urn:microsoft.com/office/officeart/2005/8/layout/orgChart1"/>
    <dgm:cxn modelId="{4B087BD3-7D16-4D4B-9649-A079EF1F9DA9}" type="presOf" srcId="{25A80C7C-A290-8143-9010-D0D6ABCD0BC0}" destId="{0F5B6BC9-3C83-744C-95FB-F8C008A96A54}" srcOrd="0" destOrd="0" presId="urn:microsoft.com/office/officeart/2005/8/layout/orgChart1"/>
    <dgm:cxn modelId="{3C8DF1DB-437B-454F-85A1-384278CD78F8}" type="presOf" srcId="{CACF8618-E574-CC44-BD59-5BFB5828FE5E}" destId="{BEF50195-6AF4-9343-8012-0DDB8A99C896}" srcOrd="1" destOrd="0" presId="urn:microsoft.com/office/officeart/2005/8/layout/orgChart1"/>
    <dgm:cxn modelId="{9F8468E0-3DCD-B54D-A528-47BF2BB93E96}" type="presOf" srcId="{D9299939-3101-724C-8194-680AC3D61882}" destId="{ED79660A-ADA8-2749-847D-08CCDA7DBA68}" srcOrd="1" destOrd="0" presId="urn:microsoft.com/office/officeart/2005/8/layout/orgChart1"/>
    <dgm:cxn modelId="{9B8993E9-0C05-2546-982A-0018B0060BC7}" type="presOf" srcId="{BB6903F6-DD65-CC41-B06E-55F4729BC515}" destId="{C96002CF-8DE1-B04C-BCFB-DFC3E3818CA8}" srcOrd="0" destOrd="0" presId="urn:microsoft.com/office/officeart/2005/8/layout/orgChart1"/>
    <dgm:cxn modelId="{1DE873F6-048F-8344-A413-938BE2F70714}" type="presOf" srcId="{BCAD3A8D-D004-B549-93B8-55ABA8C0C75F}" destId="{77EB012F-5266-4A42-A164-E8EFF88E5061}" srcOrd="0" destOrd="0" presId="urn:microsoft.com/office/officeart/2005/8/layout/orgChart1"/>
    <dgm:cxn modelId="{B2FD20F9-C553-C74B-8C19-1442FD50F223}" srcId="{BC7C4B05-3189-46D8-901B-B5B51190BD62}" destId="{75D02325-FF71-084E-BE80-F445CBF5140D}" srcOrd="2" destOrd="0" parTransId="{93979BE5-6E63-DF4C-96C8-CDD98CDCA492}" sibTransId="{DC0EDA3A-1B2D-3A49-A77C-77F90341FF32}"/>
    <dgm:cxn modelId="{782B39FC-608E-419E-A12C-973F2A36D459}" srcId="{BC7C4B05-3189-46D8-901B-B5B51190BD62}" destId="{1342864F-CA74-46C2-BD69-E636F3B7DA5D}" srcOrd="0" destOrd="0" parTransId="{D4F28F30-9488-4F14-BFBC-D7F29B482CEA}" sibTransId="{4C504CDE-5E98-43F5-B340-901D0431066E}"/>
    <dgm:cxn modelId="{B5AAEC92-C108-4747-B87A-20CDE8E00DDE}" type="presParOf" srcId="{8955F21D-371F-4B77-B666-240375C0B22E}" destId="{AD6ED88B-5944-9E48-B631-0A788F48FBA5}" srcOrd="0" destOrd="0" presId="urn:microsoft.com/office/officeart/2005/8/layout/orgChart1"/>
    <dgm:cxn modelId="{C517D453-06C4-434A-A667-51E4196DF7BE}" type="presParOf" srcId="{AD6ED88B-5944-9E48-B631-0A788F48FBA5}" destId="{5294D9DE-C176-0A44-B147-253035B5935A}" srcOrd="0" destOrd="0" presId="urn:microsoft.com/office/officeart/2005/8/layout/orgChart1"/>
    <dgm:cxn modelId="{AB4CAD32-7327-0243-A13E-2B11CE17D27F}" type="presParOf" srcId="{5294D9DE-C176-0A44-B147-253035B5935A}" destId="{CAF84892-8C40-DF47-914F-12A219454199}" srcOrd="0" destOrd="0" presId="urn:microsoft.com/office/officeart/2005/8/layout/orgChart1"/>
    <dgm:cxn modelId="{1F679351-E02C-A444-A515-802A72949480}" type="presParOf" srcId="{5294D9DE-C176-0A44-B147-253035B5935A}" destId="{8964CE5C-1EEF-424E-B56B-47CBB472B939}" srcOrd="1" destOrd="0" presId="urn:microsoft.com/office/officeart/2005/8/layout/orgChart1"/>
    <dgm:cxn modelId="{3A0FD95F-05BB-6341-9406-D50A6C0CE8ED}" type="presParOf" srcId="{AD6ED88B-5944-9E48-B631-0A788F48FBA5}" destId="{D52DCA61-838F-384A-AB2B-BF6EFA62A26F}" srcOrd="1" destOrd="0" presId="urn:microsoft.com/office/officeart/2005/8/layout/orgChart1"/>
    <dgm:cxn modelId="{B6E4C24A-05B1-C347-93B2-AC0CB3E6324C}" type="presParOf" srcId="{D52DCA61-838F-384A-AB2B-BF6EFA62A26F}" destId="{F7C3049D-74C3-49FF-A22F-AE53CF4A9B62}" srcOrd="0" destOrd="0" presId="urn:microsoft.com/office/officeart/2005/8/layout/orgChart1"/>
    <dgm:cxn modelId="{6B1CAD77-CFC9-7E4E-9F1F-6AAE50DED609}" type="presParOf" srcId="{D52DCA61-838F-384A-AB2B-BF6EFA62A26F}" destId="{54106FCA-C7C4-411B-8516-630F58B20E9D}" srcOrd="1" destOrd="0" presId="urn:microsoft.com/office/officeart/2005/8/layout/orgChart1"/>
    <dgm:cxn modelId="{A5CC94EB-1F2D-1849-9678-370A5B160D90}" type="presParOf" srcId="{54106FCA-C7C4-411B-8516-630F58B20E9D}" destId="{982BEF92-8A24-4810-9C5C-D8242D660526}" srcOrd="0" destOrd="0" presId="urn:microsoft.com/office/officeart/2005/8/layout/orgChart1"/>
    <dgm:cxn modelId="{A05AF05A-82ED-3648-8155-F487D969AF28}" type="presParOf" srcId="{982BEF92-8A24-4810-9C5C-D8242D660526}" destId="{2997AFEF-998D-4C07-87C9-4D2C99610511}" srcOrd="0" destOrd="0" presId="urn:microsoft.com/office/officeart/2005/8/layout/orgChart1"/>
    <dgm:cxn modelId="{1E9B313C-70ED-8546-89D8-24DB0E7B6A10}" type="presParOf" srcId="{982BEF92-8A24-4810-9C5C-D8242D660526}" destId="{8DB3784E-7C2B-4AA0-9962-EE3D740880A4}" srcOrd="1" destOrd="0" presId="urn:microsoft.com/office/officeart/2005/8/layout/orgChart1"/>
    <dgm:cxn modelId="{D2CDD876-71EE-B94E-A7EF-F7324D8D79EA}" type="presParOf" srcId="{54106FCA-C7C4-411B-8516-630F58B20E9D}" destId="{8E413577-62B3-47F1-BEBD-66D78B2A28CE}" srcOrd="1" destOrd="0" presId="urn:microsoft.com/office/officeart/2005/8/layout/orgChart1"/>
    <dgm:cxn modelId="{5061E383-798B-2247-974B-9F0B98F71ADA}" type="presParOf" srcId="{54106FCA-C7C4-411B-8516-630F58B20E9D}" destId="{4C20F884-46BE-44FC-8208-D57C2D3D42EB}" srcOrd="2" destOrd="0" presId="urn:microsoft.com/office/officeart/2005/8/layout/orgChart1"/>
    <dgm:cxn modelId="{9A522C64-06F2-CC4D-BEFD-87CA17D7AD33}" type="presParOf" srcId="{D52DCA61-838F-384A-AB2B-BF6EFA62A26F}" destId="{0F5B6BC9-3C83-744C-95FB-F8C008A96A54}" srcOrd="2" destOrd="0" presId="urn:microsoft.com/office/officeart/2005/8/layout/orgChart1"/>
    <dgm:cxn modelId="{6C598B8E-C6E1-E241-AC7B-A4D7746A652B}" type="presParOf" srcId="{D52DCA61-838F-384A-AB2B-BF6EFA62A26F}" destId="{AE2C9882-542B-5B44-99C3-301F9C228039}" srcOrd="3" destOrd="0" presId="urn:microsoft.com/office/officeart/2005/8/layout/orgChart1"/>
    <dgm:cxn modelId="{25DBF8A4-3C59-D54C-9452-B3DC23EEF7CD}" type="presParOf" srcId="{AE2C9882-542B-5B44-99C3-301F9C228039}" destId="{4A792492-5381-1C4C-AFAB-61AAB6ECF24A}" srcOrd="0" destOrd="0" presId="urn:microsoft.com/office/officeart/2005/8/layout/orgChart1"/>
    <dgm:cxn modelId="{48D2CD77-EFF3-A740-9B3D-891CC34B0D00}" type="presParOf" srcId="{4A792492-5381-1C4C-AFAB-61AAB6ECF24A}" destId="{942DC4B9-DA8D-1C45-8872-FB50264E23BB}" srcOrd="0" destOrd="0" presId="urn:microsoft.com/office/officeart/2005/8/layout/orgChart1"/>
    <dgm:cxn modelId="{5B2028C9-65AC-4144-86F5-7C4F808D9EA0}" type="presParOf" srcId="{4A792492-5381-1C4C-AFAB-61AAB6ECF24A}" destId="{0152FE27-1BE0-874B-B97C-9AFBE620FFDB}" srcOrd="1" destOrd="0" presId="urn:microsoft.com/office/officeart/2005/8/layout/orgChart1"/>
    <dgm:cxn modelId="{2F7901ED-4479-5B4D-8217-ADFFD7943AB9}" type="presParOf" srcId="{AE2C9882-542B-5B44-99C3-301F9C228039}" destId="{A32EDF41-4D58-BA43-BD39-393A5AFCA48A}" srcOrd="1" destOrd="0" presId="urn:microsoft.com/office/officeart/2005/8/layout/orgChart1"/>
    <dgm:cxn modelId="{D3BB3C7B-CF3F-BF4F-9E98-9521B35D0E4D}" type="presParOf" srcId="{AE2C9882-542B-5B44-99C3-301F9C228039}" destId="{91EC5A42-4985-AE45-BB1F-C8BA8EBAA99C}" srcOrd="2" destOrd="0" presId="urn:microsoft.com/office/officeart/2005/8/layout/orgChart1"/>
    <dgm:cxn modelId="{A550F3C2-FFF9-C14D-9EAB-A3E016B6EE41}" type="presParOf" srcId="{D52DCA61-838F-384A-AB2B-BF6EFA62A26F}" destId="{4ED13459-8259-4E42-91FB-9E4AD08A0E0F}" srcOrd="4" destOrd="0" presId="urn:microsoft.com/office/officeart/2005/8/layout/orgChart1"/>
    <dgm:cxn modelId="{EABCE411-B53D-8444-83B6-EAFC07BC5EC2}" type="presParOf" srcId="{D52DCA61-838F-384A-AB2B-BF6EFA62A26F}" destId="{41837E8E-31F1-7C4A-8CBF-7CD3FACC7860}" srcOrd="5" destOrd="0" presId="urn:microsoft.com/office/officeart/2005/8/layout/orgChart1"/>
    <dgm:cxn modelId="{176F7600-ECFC-4642-B665-130B46ED510E}" type="presParOf" srcId="{41837E8E-31F1-7C4A-8CBF-7CD3FACC7860}" destId="{29DC85DB-40C4-5042-B801-A55051E7922A}" srcOrd="0" destOrd="0" presId="urn:microsoft.com/office/officeart/2005/8/layout/orgChart1"/>
    <dgm:cxn modelId="{3D98BB00-F689-414F-82E7-0AA665DB4E78}" type="presParOf" srcId="{29DC85DB-40C4-5042-B801-A55051E7922A}" destId="{25742FFC-F59B-A445-87C8-371368A7A00E}" srcOrd="0" destOrd="0" presId="urn:microsoft.com/office/officeart/2005/8/layout/orgChart1"/>
    <dgm:cxn modelId="{544886E3-4E61-E646-8E41-B81211FE3A15}" type="presParOf" srcId="{29DC85DB-40C4-5042-B801-A55051E7922A}" destId="{7CC8372B-679C-F247-B3F0-945D3D12BE3D}" srcOrd="1" destOrd="0" presId="urn:microsoft.com/office/officeart/2005/8/layout/orgChart1"/>
    <dgm:cxn modelId="{59A84EB2-B7AD-1A40-93D0-9615C2525446}" type="presParOf" srcId="{41837E8E-31F1-7C4A-8CBF-7CD3FACC7860}" destId="{764EFD9E-E801-4341-915D-EC68EBBB142E}" srcOrd="1" destOrd="0" presId="urn:microsoft.com/office/officeart/2005/8/layout/orgChart1"/>
    <dgm:cxn modelId="{E08BF0A0-8ABF-1542-9F1F-0CD47B967308}" type="presParOf" srcId="{764EFD9E-E801-4341-915D-EC68EBBB142E}" destId="{C96002CF-8DE1-B04C-BCFB-DFC3E3818CA8}" srcOrd="0" destOrd="0" presId="urn:microsoft.com/office/officeart/2005/8/layout/orgChart1"/>
    <dgm:cxn modelId="{95A39C0D-6763-3A4F-A42B-52A3DC567365}" type="presParOf" srcId="{764EFD9E-E801-4341-915D-EC68EBBB142E}" destId="{AD4EF657-BA89-954A-A4EC-A02BAB2690EB}" srcOrd="1" destOrd="0" presId="urn:microsoft.com/office/officeart/2005/8/layout/orgChart1"/>
    <dgm:cxn modelId="{8BCA2114-494D-884F-96E5-807BCA6922DE}" type="presParOf" srcId="{AD4EF657-BA89-954A-A4EC-A02BAB2690EB}" destId="{47199B23-AC26-F446-876D-2C665CD970F2}" srcOrd="0" destOrd="0" presId="urn:microsoft.com/office/officeart/2005/8/layout/orgChart1"/>
    <dgm:cxn modelId="{37E6C1A2-2B89-0949-B273-953B6FAF3443}" type="presParOf" srcId="{47199B23-AC26-F446-876D-2C665CD970F2}" destId="{A04FF831-8615-1948-A14B-F9013923AA0B}" srcOrd="0" destOrd="0" presId="urn:microsoft.com/office/officeart/2005/8/layout/orgChart1"/>
    <dgm:cxn modelId="{615E0E3C-3D66-3042-9AF2-F6D5D0765A8E}" type="presParOf" srcId="{47199B23-AC26-F446-876D-2C665CD970F2}" destId="{9A9A6F5E-63DE-9C45-9CD5-782483BBA193}" srcOrd="1" destOrd="0" presId="urn:microsoft.com/office/officeart/2005/8/layout/orgChart1"/>
    <dgm:cxn modelId="{0BFA9D3B-2A92-C441-9F6C-46C28DEE1B84}" type="presParOf" srcId="{AD4EF657-BA89-954A-A4EC-A02BAB2690EB}" destId="{17CDB10C-630E-2544-8718-83F18E95B2D4}" srcOrd="1" destOrd="0" presId="urn:microsoft.com/office/officeart/2005/8/layout/orgChart1"/>
    <dgm:cxn modelId="{3F2C22ED-ED38-AC44-ACB7-F019A2ED96B5}" type="presParOf" srcId="{AD4EF657-BA89-954A-A4EC-A02BAB2690EB}" destId="{BB1D62DF-A3A9-B14F-A58F-5432F15E5ECC}" srcOrd="2" destOrd="0" presId="urn:microsoft.com/office/officeart/2005/8/layout/orgChart1"/>
    <dgm:cxn modelId="{EE8E16D2-DABD-5F44-B8B4-C1040626A9CB}" type="presParOf" srcId="{41837E8E-31F1-7C4A-8CBF-7CD3FACC7860}" destId="{42C99A21-D105-4448-841B-CA668BCF71FC}" srcOrd="2" destOrd="0" presId="urn:microsoft.com/office/officeart/2005/8/layout/orgChart1"/>
    <dgm:cxn modelId="{DF352F44-E4BD-8C43-B3D0-39A9C7783B4A}" type="presParOf" srcId="{D52DCA61-838F-384A-AB2B-BF6EFA62A26F}" destId="{27A709A3-96C1-584D-8C57-9CD92FD237D3}" srcOrd="6" destOrd="0" presId="urn:microsoft.com/office/officeart/2005/8/layout/orgChart1"/>
    <dgm:cxn modelId="{DF1E5152-DF0E-C647-8B65-B2D39608D72B}" type="presParOf" srcId="{D52DCA61-838F-384A-AB2B-BF6EFA62A26F}" destId="{FA5F86AD-2375-9245-8F09-FF8406D4B6AC}" srcOrd="7" destOrd="0" presId="urn:microsoft.com/office/officeart/2005/8/layout/orgChart1"/>
    <dgm:cxn modelId="{CCE5EF45-CFBE-4C45-90CE-577D35890E05}" type="presParOf" srcId="{FA5F86AD-2375-9245-8F09-FF8406D4B6AC}" destId="{5A81FE35-4010-4B46-9554-2CCF15D0CA56}" srcOrd="0" destOrd="0" presId="urn:microsoft.com/office/officeart/2005/8/layout/orgChart1"/>
    <dgm:cxn modelId="{0CDE7D78-068C-6F45-BEF6-1D15F5111172}" type="presParOf" srcId="{5A81FE35-4010-4B46-9554-2CCF15D0CA56}" destId="{3963E867-C10F-7D46-853F-8C418FA5790B}" srcOrd="0" destOrd="0" presId="urn:microsoft.com/office/officeart/2005/8/layout/orgChart1"/>
    <dgm:cxn modelId="{4E4FE1B7-7A7B-C24B-BD83-CD5A51168041}" type="presParOf" srcId="{5A81FE35-4010-4B46-9554-2CCF15D0CA56}" destId="{ACB5EA6D-27A0-4C45-9A88-B566C3BE34BD}" srcOrd="1" destOrd="0" presId="urn:microsoft.com/office/officeart/2005/8/layout/orgChart1"/>
    <dgm:cxn modelId="{50123477-60CE-6748-A9C9-4943DC264E4D}" type="presParOf" srcId="{FA5F86AD-2375-9245-8F09-FF8406D4B6AC}" destId="{D18DA2F7-17B4-B045-965B-5711C5DAB0B0}" srcOrd="1" destOrd="0" presId="urn:microsoft.com/office/officeart/2005/8/layout/orgChart1"/>
    <dgm:cxn modelId="{3E7CC3F4-D084-BB49-9D11-7C79F292AC5A}" type="presParOf" srcId="{D18DA2F7-17B4-B045-965B-5711C5DAB0B0}" destId="{08637B6B-991D-3441-9224-5F0CFE915DCE}" srcOrd="0" destOrd="0" presId="urn:microsoft.com/office/officeart/2005/8/layout/orgChart1"/>
    <dgm:cxn modelId="{08441EB1-4646-8F48-BB36-93CF5D21AD80}" type="presParOf" srcId="{D18DA2F7-17B4-B045-965B-5711C5DAB0B0}" destId="{BF40A4F0-FB3B-5D46-8FF6-F75FFCFE3EC2}" srcOrd="1" destOrd="0" presId="urn:microsoft.com/office/officeart/2005/8/layout/orgChart1"/>
    <dgm:cxn modelId="{131E82B1-3399-004A-BF9F-40D8859F2F04}" type="presParOf" srcId="{BF40A4F0-FB3B-5D46-8FF6-F75FFCFE3EC2}" destId="{B1B8C189-43A6-F845-99B9-DDCEF4806664}" srcOrd="0" destOrd="0" presId="urn:microsoft.com/office/officeart/2005/8/layout/orgChart1"/>
    <dgm:cxn modelId="{F1C18BAD-A62F-B04B-8C5C-71E5D29D52EB}" type="presParOf" srcId="{B1B8C189-43A6-F845-99B9-DDCEF4806664}" destId="{5084A19A-AEB9-1046-BE21-9715B2503DDC}" srcOrd="0" destOrd="0" presId="urn:microsoft.com/office/officeart/2005/8/layout/orgChart1"/>
    <dgm:cxn modelId="{CE8AFEE3-5235-A446-8057-8F2A3869D80B}" type="presParOf" srcId="{B1B8C189-43A6-F845-99B9-DDCEF4806664}" destId="{F3686282-F86C-CE4E-922F-BA4FD51A1DA9}" srcOrd="1" destOrd="0" presId="urn:microsoft.com/office/officeart/2005/8/layout/orgChart1"/>
    <dgm:cxn modelId="{58246A59-C2CB-274F-A2FA-032EC260C2D0}" type="presParOf" srcId="{BF40A4F0-FB3B-5D46-8FF6-F75FFCFE3EC2}" destId="{3DC710F5-C631-CC46-A378-FEFC8329A56A}" srcOrd="1" destOrd="0" presId="urn:microsoft.com/office/officeart/2005/8/layout/orgChart1"/>
    <dgm:cxn modelId="{D5A962F4-0E93-F74C-BA7C-6A6B6A7F28C0}" type="presParOf" srcId="{BF40A4F0-FB3B-5D46-8FF6-F75FFCFE3EC2}" destId="{6D1B822C-C85F-F942-9DC5-E235ED96BD29}" srcOrd="2" destOrd="0" presId="urn:microsoft.com/office/officeart/2005/8/layout/orgChart1"/>
    <dgm:cxn modelId="{AEE81805-3EAA-2545-90E4-B6AD4C25DE0E}" type="presParOf" srcId="{D18DA2F7-17B4-B045-965B-5711C5DAB0B0}" destId="{77EB012F-5266-4A42-A164-E8EFF88E5061}" srcOrd="2" destOrd="0" presId="urn:microsoft.com/office/officeart/2005/8/layout/orgChart1"/>
    <dgm:cxn modelId="{CCBC96FF-D13C-EC48-8A40-81D0F5C45F98}" type="presParOf" srcId="{D18DA2F7-17B4-B045-965B-5711C5DAB0B0}" destId="{9C7E3399-D462-7241-B0ED-DB482F9EDD2B}" srcOrd="3" destOrd="0" presId="urn:microsoft.com/office/officeart/2005/8/layout/orgChart1"/>
    <dgm:cxn modelId="{FE3D5EF6-8A10-5E42-B62D-D71056552566}" type="presParOf" srcId="{9C7E3399-D462-7241-B0ED-DB482F9EDD2B}" destId="{25884BCE-4C72-164A-B1C7-B321AFDCA1E5}" srcOrd="0" destOrd="0" presId="urn:microsoft.com/office/officeart/2005/8/layout/orgChart1"/>
    <dgm:cxn modelId="{61B02C50-EAA2-CB42-92CC-B926B8B2052F}" type="presParOf" srcId="{25884BCE-4C72-164A-B1C7-B321AFDCA1E5}" destId="{06450E25-A843-8D49-9256-B42847E9BCC3}" srcOrd="0" destOrd="0" presId="urn:microsoft.com/office/officeart/2005/8/layout/orgChart1"/>
    <dgm:cxn modelId="{F6ECBA5A-01DB-1640-82D6-01A004F535FA}" type="presParOf" srcId="{25884BCE-4C72-164A-B1C7-B321AFDCA1E5}" destId="{ED79660A-ADA8-2749-847D-08CCDA7DBA68}" srcOrd="1" destOrd="0" presId="urn:microsoft.com/office/officeart/2005/8/layout/orgChart1"/>
    <dgm:cxn modelId="{B1F6CF17-041F-624B-8EFA-A73A901F1A84}" type="presParOf" srcId="{9C7E3399-D462-7241-B0ED-DB482F9EDD2B}" destId="{93F3B42D-8C82-6044-A269-D0CA0BE331E0}" srcOrd="1" destOrd="0" presId="urn:microsoft.com/office/officeart/2005/8/layout/orgChart1"/>
    <dgm:cxn modelId="{14A1228C-5411-AB42-8AE9-3579FF30DBF6}" type="presParOf" srcId="{9C7E3399-D462-7241-B0ED-DB482F9EDD2B}" destId="{A1DCD006-A13A-5A42-ABDC-83743F7720C8}" srcOrd="2" destOrd="0" presId="urn:microsoft.com/office/officeart/2005/8/layout/orgChart1"/>
    <dgm:cxn modelId="{F8059F94-8C3D-9944-8248-A3A5CD02FBA8}" type="presParOf" srcId="{D18DA2F7-17B4-B045-965B-5711C5DAB0B0}" destId="{65C19F95-40F7-D94C-AB41-08B4C8D3EFCC}" srcOrd="4" destOrd="0" presId="urn:microsoft.com/office/officeart/2005/8/layout/orgChart1"/>
    <dgm:cxn modelId="{08917581-7282-F94B-B28F-5011BAE63657}" type="presParOf" srcId="{D18DA2F7-17B4-B045-965B-5711C5DAB0B0}" destId="{E36C68C1-556C-364D-887F-F8E36CEF0234}" srcOrd="5" destOrd="0" presId="urn:microsoft.com/office/officeart/2005/8/layout/orgChart1"/>
    <dgm:cxn modelId="{D95433B3-06D6-074C-BD49-0E4711A5BF0C}" type="presParOf" srcId="{E36C68C1-556C-364D-887F-F8E36CEF0234}" destId="{27DE9778-E544-5349-A8FC-22EC8772567F}" srcOrd="0" destOrd="0" presId="urn:microsoft.com/office/officeart/2005/8/layout/orgChart1"/>
    <dgm:cxn modelId="{1368BCE8-838B-5F41-B1A7-A870BAED63D8}" type="presParOf" srcId="{27DE9778-E544-5349-A8FC-22EC8772567F}" destId="{A6F9D59B-8B48-2245-B833-62C766873A4A}" srcOrd="0" destOrd="0" presId="urn:microsoft.com/office/officeart/2005/8/layout/orgChart1"/>
    <dgm:cxn modelId="{E5A893DB-B7FF-9E46-80A3-C3939D21E56B}" type="presParOf" srcId="{27DE9778-E544-5349-A8FC-22EC8772567F}" destId="{65DEAAE3-1C57-0048-9DDF-7521F9795900}" srcOrd="1" destOrd="0" presId="urn:microsoft.com/office/officeart/2005/8/layout/orgChart1"/>
    <dgm:cxn modelId="{1A7D70E4-4FD1-D54A-BE46-55738A238BC3}" type="presParOf" srcId="{E36C68C1-556C-364D-887F-F8E36CEF0234}" destId="{13826A1C-CBA4-9248-8BFC-23F0DCB4533F}" srcOrd="1" destOrd="0" presId="urn:microsoft.com/office/officeart/2005/8/layout/orgChart1"/>
    <dgm:cxn modelId="{B4AC564E-9776-7F44-BE64-D43F713FAFD9}" type="presParOf" srcId="{E36C68C1-556C-364D-887F-F8E36CEF0234}" destId="{7E06853E-0330-FB45-99D2-A3268DFA63C1}" srcOrd="2" destOrd="0" presId="urn:microsoft.com/office/officeart/2005/8/layout/orgChart1"/>
    <dgm:cxn modelId="{36642F74-D13D-9940-873B-48A638F71FB0}" type="presParOf" srcId="{FA5F86AD-2375-9245-8F09-FF8406D4B6AC}" destId="{F7EDF6AE-7901-F245-A983-7BE1640D8D09}" srcOrd="2" destOrd="0" presId="urn:microsoft.com/office/officeart/2005/8/layout/orgChart1"/>
    <dgm:cxn modelId="{05172AC9-4B89-8E4A-979A-34653E0BC22C}" type="presParOf" srcId="{D52DCA61-838F-384A-AB2B-BF6EFA62A26F}" destId="{0A18D3E5-8B91-944D-BDAB-F3DFAB94C366}" srcOrd="8" destOrd="0" presId="urn:microsoft.com/office/officeart/2005/8/layout/orgChart1"/>
    <dgm:cxn modelId="{137527A3-0A68-1F44-BCD4-91890B0502D8}" type="presParOf" srcId="{D52DCA61-838F-384A-AB2B-BF6EFA62A26F}" destId="{3BEDA62C-2F1A-D647-9AD5-318345710C6D}" srcOrd="9" destOrd="0" presId="urn:microsoft.com/office/officeart/2005/8/layout/orgChart1"/>
    <dgm:cxn modelId="{A21749A8-D3BD-F448-AEFB-6B59547560FE}" type="presParOf" srcId="{3BEDA62C-2F1A-D647-9AD5-318345710C6D}" destId="{06A9DD3E-4EC6-7C42-AA80-7AB501AF7D3E}" srcOrd="0" destOrd="0" presId="urn:microsoft.com/office/officeart/2005/8/layout/orgChart1"/>
    <dgm:cxn modelId="{E9295C22-6A62-F14A-9D28-677C353DE06F}" type="presParOf" srcId="{06A9DD3E-4EC6-7C42-AA80-7AB501AF7D3E}" destId="{2CB6D2EC-4AD3-5149-896D-636B93738B5B}" srcOrd="0" destOrd="0" presId="urn:microsoft.com/office/officeart/2005/8/layout/orgChart1"/>
    <dgm:cxn modelId="{42F1D28D-206F-0747-B359-AEA2E0705CD7}" type="presParOf" srcId="{06A9DD3E-4EC6-7C42-AA80-7AB501AF7D3E}" destId="{4A7B4D0C-214E-8243-BBBE-93BDAEC7E03A}" srcOrd="1" destOrd="0" presId="urn:microsoft.com/office/officeart/2005/8/layout/orgChart1"/>
    <dgm:cxn modelId="{06A326C1-4D6A-5445-80E5-81C3574D1812}" type="presParOf" srcId="{3BEDA62C-2F1A-D647-9AD5-318345710C6D}" destId="{024C98C4-29D3-304C-A18F-DB565FC8A4B1}" srcOrd="1" destOrd="0" presId="urn:microsoft.com/office/officeart/2005/8/layout/orgChart1"/>
    <dgm:cxn modelId="{00CCA1B7-C051-0A43-B8BD-EFDCA60AADB9}" type="presParOf" srcId="{3BEDA62C-2F1A-D647-9AD5-318345710C6D}" destId="{E9AB85C9-BA17-B34E-9C10-7CDDDCCE7EA5}" srcOrd="2" destOrd="0" presId="urn:microsoft.com/office/officeart/2005/8/layout/orgChart1"/>
    <dgm:cxn modelId="{3380DEBB-7E9C-404C-B1CB-756535FC9DFD}" type="presParOf" srcId="{D52DCA61-838F-384A-AB2B-BF6EFA62A26F}" destId="{818AB1EA-426B-4543-AD41-EA2CE50C3CD4}" srcOrd="10" destOrd="0" presId="urn:microsoft.com/office/officeart/2005/8/layout/orgChart1"/>
    <dgm:cxn modelId="{F50C982C-F0F5-F943-9A1F-AA095AFB1DC3}" type="presParOf" srcId="{D52DCA61-838F-384A-AB2B-BF6EFA62A26F}" destId="{0752271C-031F-F94B-8E88-68EAFFA87BC8}" srcOrd="11" destOrd="0" presId="urn:microsoft.com/office/officeart/2005/8/layout/orgChart1"/>
    <dgm:cxn modelId="{FC34A6A9-BDDD-0443-B07E-507C0BE6A7B0}" type="presParOf" srcId="{0752271C-031F-F94B-8E88-68EAFFA87BC8}" destId="{CA8765AF-DAEE-AF46-BA9B-10D029DEAA4B}" srcOrd="0" destOrd="0" presId="urn:microsoft.com/office/officeart/2005/8/layout/orgChart1"/>
    <dgm:cxn modelId="{C99A6C91-2C11-A74A-809A-D6309FB3AEA0}" type="presParOf" srcId="{CA8765AF-DAEE-AF46-BA9B-10D029DEAA4B}" destId="{6576AB2E-0AA0-514C-B266-A2BDC7CC1DB9}" srcOrd="0" destOrd="0" presId="urn:microsoft.com/office/officeart/2005/8/layout/orgChart1"/>
    <dgm:cxn modelId="{8E67B13C-09A9-D64D-ABD6-64BB641E3E7F}" type="presParOf" srcId="{CA8765AF-DAEE-AF46-BA9B-10D029DEAA4B}" destId="{BEF50195-6AF4-9343-8012-0DDB8A99C896}" srcOrd="1" destOrd="0" presId="urn:microsoft.com/office/officeart/2005/8/layout/orgChart1"/>
    <dgm:cxn modelId="{FB18489E-0530-874E-AD79-7B8DC8FDE64C}" type="presParOf" srcId="{0752271C-031F-F94B-8E88-68EAFFA87BC8}" destId="{DE79CF76-6AD7-2F43-B33C-07F3A6FCD129}" srcOrd="1" destOrd="0" presId="urn:microsoft.com/office/officeart/2005/8/layout/orgChart1"/>
    <dgm:cxn modelId="{4A43D82A-2394-B541-95CE-9D6C9DBF519B}" type="presParOf" srcId="{0752271C-031F-F94B-8E88-68EAFFA87BC8}" destId="{044CC05A-AB6A-B642-874B-3ADBA9A4B676}" srcOrd="2" destOrd="0" presId="urn:microsoft.com/office/officeart/2005/8/layout/orgChart1"/>
    <dgm:cxn modelId="{C9716272-8A9A-514E-BA6E-26BFBA2A2E8C}" type="presParOf" srcId="{AD6ED88B-5944-9E48-B631-0A788F48FBA5}" destId="{097C1742-5BFB-D64C-872C-23E8BFC8DE0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A936DF-08A1-4DD2-921C-76F841EAC6F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E751591-1BAB-4B6F-AB4D-D5C5E652AAB2}">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Admissions + Aid</a:t>
          </a:r>
        </a:p>
      </dgm:t>
    </dgm:pt>
    <dgm:pt modelId="{6AA2F861-34B1-424D-ABF1-114B587C1C0E}" type="parTrans" cxnId="{A5AFFBD7-DD4A-44EE-BF30-BD9AAE599DED}">
      <dgm:prSet/>
      <dgm:spPr/>
      <dgm:t>
        <a:bodyPr/>
        <a:lstStyle/>
        <a:p>
          <a:endParaRPr lang="en-US" sz="1200" b="0" i="0">
            <a:latin typeface="Helvetica Neue Light" panose="02000403000000020004" pitchFamily="2" charset="0"/>
            <a:ea typeface="Helvetica Neue Light" panose="02000403000000020004" pitchFamily="2" charset="0"/>
          </a:endParaRPr>
        </a:p>
      </dgm:t>
    </dgm:pt>
    <dgm:pt modelId="{A7C8F4C5-99E7-4D67-939F-362EE695848A}" type="sibTrans" cxnId="{A5AFFBD7-DD4A-44EE-BF30-BD9AAE599DED}">
      <dgm:prSet/>
      <dgm:spPr/>
      <dgm:t>
        <a:bodyPr/>
        <a:lstStyle/>
        <a:p>
          <a:endParaRPr lang="en-US" sz="1200" b="0" i="0">
            <a:latin typeface="Helvetica Neue Light" panose="02000403000000020004" pitchFamily="2" charset="0"/>
            <a:ea typeface="Helvetica Neue Light" panose="02000403000000020004" pitchFamily="2" charset="0"/>
          </a:endParaRPr>
        </a:p>
      </dgm:t>
    </dgm:pt>
    <dgm:pt modelId="{81EA7D67-D1D1-0D40-9E82-335889695B8D}">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Class Registration</a:t>
          </a:r>
        </a:p>
      </dgm:t>
    </dgm:pt>
    <dgm:pt modelId="{B98B748E-2D2D-AE47-89C7-236E06206340}" type="parTrans" cxnId="{A44F404A-89AA-CC40-908D-7BECE54B377E}">
      <dgm:prSet/>
      <dgm:spPr/>
      <dgm:t>
        <a:bodyPr/>
        <a:lstStyle/>
        <a:p>
          <a:endParaRPr lang="en-US" sz="1200" b="0" i="0">
            <a:latin typeface="Helvetica Neue Light" panose="02000403000000020004" pitchFamily="2" charset="0"/>
            <a:ea typeface="Helvetica Neue Light" panose="02000403000000020004" pitchFamily="2" charset="0"/>
          </a:endParaRPr>
        </a:p>
      </dgm:t>
    </dgm:pt>
    <dgm:pt modelId="{90EDDCB1-DA90-0344-9AF3-912A884255F1}" type="sibTrans" cxnId="{A44F404A-89AA-CC40-908D-7BECE54B377E}">
      <dgm:prSet/>
      <dgm:spPr/>
      <dgm:t>
        <a:bodyPr/>
        <a:lstStyle/>
        <a:p>
          <a:endParaRPr lang="en-US" sz="1200" b="0" i="0">
            <a:latin typeface="Helvetica Neue Light" panose="02000403000000020004" pitchFamily="2" charset="0"/>
            <a:ea typeface="Helvetica Neue Light" panose="02000403000000020004" pitchFamily="2" charset="0"/>
          </a:endParaRPr>
        </a:p>
      </dgm:t>
    </dgm:pt>
    <dgm:pt modelId="{2BEE053A-D7B2-EF4E-86D2-D80B113FC16F}">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Scholarships</a:t>
          </a:r>
        </a:p>
      </dgm:t>
    </dgm:pt>
    <dgm:pt modelId="{73438B24-E4DC-D041-AB5E-263A1033F7C5}" type="parTrans" cxnId="{C12AF54A-0324-BA42-B1D7-AA916BEDF796}">
      <dgm:prSet/>
      <dgm:spPr/>
      <dgm:t>
        <a:bodyPr/>
        <a:lstStyle/>
        <a:p>
          <a:endParaRPr lang="en-US" sz="1200" b="0" i="0">
            <a:latin typeface="Helvetica Neue Light" panose="02000403000000020004" pitchFamily="2" charset="0"/>
            <a:ea typeface="Helvetica Neue Light" panose="02000403000000020004" pitchFamily="2" charset="0"/>
          </a:endParaRPr>
        </a:p>
      </dgm:t>
    </dgm:pt>
    <dgm:pt modelId="{399A3879-97FF-454C-ADDC-C70D74B7043D}" type="sibTrans" cxnId="{C12AF54A-0324-BA42-B1D7-AA916BEDF796}">
      <dgm:prSet/>
      <dgm:spPr/>
      <dgm:t>
        <a:bodyPr/>
        <a:lstStyle/>
        <a:p>
          <a:endParaRPr lang="en-US" sz="1200" b="0" i="0">
            <a:latin typeface="Helvetica Neue Light" panose="02000403000000020004" pitchFamily="2" charset="0"/>
            <a:ea typeface="Helvetica Neue Light" panose="02000403000000020004" pitchFamily="2" charset="0"/>
          </a:endParaRPr>
        </a:p>
      </dgm:t>
    </dgm:pt>
    <dgm:pt modelId="{F86B604F-F083-429F-963F-2770BB95EF41}">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How to Apply</a:t>
          </a:r>
        </a:p>
      </dgm:t>
    </dgm:pt>
    <dgm:pt modelId="{8CEEDA14-B1D8-4F69-B971-EC34A806CF4F}" type="sibTrans" cxnId="{3A5EC4A6-6837-41DD-B356-30E5A012057A}">
      <dgm:prSet/>
      <dgm:spPr/>
      <dgm:t>
        <a:bodyPr/>
        <a:lstStyle/>
        <a:p>
          <a:endParaRPr lang="en-US" sz="1200" b="0" i="0">
            <a:latin typeface="Helvetica Neue Light" panose="02000403000000020004" pitchFamily="2" charset="0"/>
            <a:ea typeface="Helvetica Neue Light" panose="02000403000000020004" pitchFamily="2" charset="0"/>
          </a:endParaRPr>
        </a:p>
      </dgm:t>
    </dgm:pt>
    <dgm:pt modelId="{1D3FE8BA-A1BA-4132-BD9B-7104FB0C39F2}" type="parTrans" cxnId="{3A5EC4A6-6837-41DD-B356-30E5A012057A}">
      <dgm:prSet/>
      <dgm:spPr/>
      <dgm:t>
        <a:bodyPr/>
        <a:lstStyle/>
        <a:p>
          <a:endParaRPr lang="en-US" sz="1200" b="0" i="0">
            <a:latin typeface="Helvetica Neue Light" panose="02000403000000020004" pitchFamily="2" charset="0"/>
            <a:ea typeface="Helvetica Neue Light" panose="02000403000000020004" pitchFamily="2" charset="0"/>
          </a:endParaRPr>
        </a:p>
      </dgm:t>
    </dgm:pt>
    <dgm:pt modelId="{4D96A3AE-6B52-3D45-9F37-E814B26AD5B6}">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Requirements</a:t>
          </a:r>
        </a:p>
      </dgm:t>
    </dgm:pt>
    <dgm:pt modelId="{E7A575C9-D3A4-6B47-AE91-6E2CB45B2FAD}" type="parTrans" cxnId="{D4EA1D9D-B94F-FE41-BDF9-F1BCA6CB609C}">
      <dgm:prSet/>
      <dgm:spPr/>
      <dgm:t>
        <a:bodyPr/>
        <a:lstStyle/>
        <a:p>
          <a:endParaRPr lang="en-US" sz="1200"/>
        </a:p>
      </dgm:t>
    </dgm:pt>
    <dgm:pt modelId="{883108AF-0500-2B47-89CA-C99936569064}" type="sibTrans" cxnId="{D4EA1D9D-B94F-FE41-BDF9-F1BCA6CB609C}">
      <dgm:prSet/>
      <dgm:spPr/>
      <dgm:t>
        <a:bodyPr/>
        <a:lstStyle/>
        <a:p>
          <a:endParaRPr lang="en-US" sz="1200"/>
        </a:p>
      </dgm:t>
    </dgm:pt>
    <dgm:pt modelId="{62AF6765-1A11-974A-BE9A-9266D98277FA}">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Credit Classes</a:t>
          </a:r>
        </a:p>
      </dgm:t>
    </dgm:pt>
    <dgm:pt modelId="{902D6C97-50D5-1B45-819E-0D19F906B947}" type="parTrans" cxnId="{71B5FFBF-3329-894E-AF8F-C9DB6A01BA25}">
      <dgm:prSet/>
      <dgm:spPr/>
      <dgm:t>
        <a:bodyPr/>
        <a:lstStyle/>
        <a:p>
          <a:endParaRPr lang="en-US" sz="1200"/>
        </a:p>
      </dgm:t>
    </dgm:pt>
    <dgm:pt modelId="{8563C340-2D30-A940-B4B0-10BC07CE42A1}" type="sibTrans" cxnId="{71B5FFBF-3329-894E-AF8F-C9DB6A01BA25}">
      <dgm:prSet/>
      <dgm:spPr/>
      <dgm:t>
        <a:bodyPr/>
        <a:lstStyle/>
        <a:p>
          <a:endParaRPr lang="en-US" sz="1200"/>
        </a:p>
      </dgm:t>
    </dgm:pt>
    <dgm:pt modelId="{376C2E32-1328-DB40-90AA-B3CD3C988433}">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Online Education</a:t>
          </a:r>
        </a:p>
      </dgm:t>
    </dgm:pt>
    <dgm:pt modelId="{988077C7-6C15-DE4F-A860-0BD045929BF1}" type="parTrans" cxnId="{7BB55B3B-887F-184A-90C6-5B49A6656F16}">
      <dgm:prSet/>
      <dgm:spPr/>
      <dgm:t>
        <a:bodyPr/>
        <a:lstStyle/>
        <a:p>
          <a:endParaRPr lang="en-US" sz="1200"/>
        </a:p>
      </dgm:t>
    </dgm:pt>
    <dgm:pt modelId="{423620E0-DE9B-A146-8AC1-5B1B9DB0B7B3}" type="sibTrans" cxnId="{7BB55B3B-887F-184A-90C6-5B49A6656F16}">
      <dgm:prSet/>
      <dgm:spPr/>
      <dgm:t>
        <a:bodyPr/>
        <a:lstStyle/>
        <a:p>
          <a:endParaRPr lang="en-US" sz="1200"/>
        </a:p>
      </dgm:t>
    </dgm:pt>
    <dgm:pt modelId="{526AC38A-C395-5C4D-9F8F-D3287E9A89C9}">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Tuition + Fees</a:t>
          </a:r>
        </a:p>
      </dgm:t>
    </dgm:pt>
    <dgm:pt modelId="{495D15E6-FB4C-9A46-A6FA-1255E0DBE648}" type="parTrans" cxnId="{D40572AA-A7A7-1240-BF2F-D2F6B13BD138}">
      <dgm:prSet/>
      <dgm:spPr/>
      <dgm:t>
        <a:bodyPr/>
        <a:lstStyle/>
        <a:p>
          <a:endParaRPr lang="en-US" sz="1200"/>
        </a:p>
      </dgm:t>
    </dgm:pt>
    <dgm:pt modelId="{DC729397-05C5-5C4D-99A4-CFC444C4942E}" type="sibTrans" cxnId="{D40572AA-A7A7-1240-BF2F-D2F6B13BD138}">
      <dgm:prSet/>
      <dgm:spPr/>
      <dgm:t>
        <a:bodyPr/>
        <a:lstStyle/>
        <a:p>
          <a:endParaRPr lang="en-US" sz="1200"/>
        </a:p>
      </dgm:t>
    </dgm:pt>
    <dgm:pt modelId="{77F58055-D1F4-DD41-AD22-E1A3267B6C55}">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Class Schedules</a:t>
          </a:r>
        </a:p>
      </dgm:t>
    </dgm:pt>
    <dgm:pt modelId="{07F68B63-A560-4246-BD49-0A62F5ED5E2D}" type="parTrans" cxnId="{4EDCD3D4-AA0F-F949-A623-488D0FF7D2FC}">
      <dgm:prSet/>
      <dgm:spPr/>
      <dgm:t>
        <a:bodyPr/>
        <a:lstStyle/>
        <a:p>
          <a:endParaRPr lang="en-US" sz="1200"/>
        </a:p>
      </dgm:t>
    </dgm:pt>
    <dgm:pt modelId="{581BFCC9-F302-8B46-A085-0BB22A435876}" type="sibTrans" cxnId="{4EDCD3D4-AA0F-F949-A623-488D0FF7D2FC}">
      <dgm:prSet/>
      <dgm:spPr/>
      <dgm:t>
        <a:bodyPr/>
        <a:lstStyle/>
        <a:p>
          <a:endParaRPr lang="en-US" sz="1200"/>
        </a:p>
      </dgm:t>
    </dgm:pt>
    <dgm:pt modelId="{7457590A-0D98-3B4F-8F45-38062C7C7446}">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Financial Aid</a:t>
          </a:r>
        </a:p>
      </dgm:t>
    </dgm:pt>
    <dgm:pt modelId="{AF49E433-11C4-014C-AE2C-DF81D74D3DBD}" type="parTrans" cxnId="{CDB5F2F9-C89A-5B43-9EDA-90920483D898}">
      <dgm:prSet/>
      <dgm:spPr/>
      <dgm:t>
        <a:bodyPr/>
        <a:lstStyle/>
        <a:p>
          <a:endParaRPr lang="en-US" sz="1200"/>
        </a:p>
      </dgm:t>
    </dgm:pt>
    <dgm:pt modelId="{DEDCBAB5-553F-514E-96C1-5B76B7859F11}" type="sibTrans" cxnId="{CDB5F2F9-C89A-5B43-9EDA-90920483D898}">
      <dgm:prSet/>
      <dgm:spPr/>
      <dgm:t>
        <a:bodyPr/>
        <a:lstStyle/>
        <a:p>
          <a:endParaRPr lang="en-US" sz="1200"/>
        </a:p>
      </dgm:t>
    </dgm:pt>
    <dgm:pt modelId="{6EBF4C85-58F3-3B4A-8835-A9C9A52226DF}">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Continuing Education</a:t>
          </a:r>
        </a:p>
      </dgm:t>
    </dgm:pt>
    <dgm:pt modelId="{11908C85-BE0F-684B-9B27-80D2F92D3CC9}" type="parTrans" cxnId="{22DD83D2-E603-744F-8E68-2379665071B6}">
      <dgm:prSet/>
      <dgm:spPr/>
      <dgm:t>
        <a:bodyPr/>
        <a:lstStyle/>
        <a:p>
          <a:endParaRPr lang="en-US"/>
        </a:p>
      </dgm:t>
    </dgm:pt>
    <dgm:pt modelId="{0F7AEF84-64F4-464E-8192-2B753EB05F5E}" type="sibTrans" cxnId="{22DD83D2-E603-744F-8E68-2379665071B6}">
      <dgm:prSet/>
      <dgm:spPr/>
      <dgm:t>
        <a:bodyPr/>
        <a:lstStyle/>
        <a:p>
          <a:endParaRPr lang="en-US"/>
        </a:p>
      </dgm:t>
    </dgm:pt>
    <dgm:pt modelId="{8955F21D-371F-4B77-B666-240375C0B22E}" type="pres">
      <dgm:prSet presAssocID="{25A936DF-08A1-4DD2-921C-76F841EAC6F4}" presName="hierChild1" presStyleCnt="0">
        <dgm:presLayoutVars>
          <dgm:orgChart val="1"/>
          <dgm:chPref val="1"/>
          <dgm:dir/>
          <dgm:animOne val="branch"/>
          <dgm:animLvl val="lvl"/>
          <dgm:resizeHandles/>
        </dgm:presLayoutVars>
      </dgm:prSet>
      <dgm:spPr/>
    </dgm:pt>
    <dgm:pt modelId="{2B11C218-A2C2-004F-AF2E-718620DEBEA8}" type="pres">
      <dgm:prSet presAssocID="{5E751591-1BAB-4B6F-AB4D-D5C5E652AAB2}" presName="hierRoot1" presStyleCnt="0">
        <dgm:presLayoutVars>
          <dgm:hierBranch val="init"/>
        </dgm:presLayoutVars>
      </dgm:prSet>
      <dgm:spPr/>
    </dgm:pt>
    <dgm:pt modelId="{DA7CF2E9-A0C5-5441-803F-2F39EDAFFA6D}" type="pres">
      <dgm:prSet presAssocID="{5E751591-1BAB-4B6F-AB4D-D5C5E652AAB2}" presName="rootComposite1" presStyleCnt="0"/>
      <dgm:spPr/>
    </dgm:pt>
    <dgm:pt modelId="{389AFD65-8906-1443-BF3E-6527F823CB22}" type="pres">
      <dgm:prSet presAssocID="{5E751591-1BAB-4B6F-AB4D-D5C5E652AAB2}" presName="rootText1" presStyleLbl="node0" presStyleIdx="0" presStyleCnt="1" custScaleX="81313" custScaleY="67732">
        <dgm:presLayoutVars>
          <dgm:chPref val="3"/>
        </dgm:presLayoutVars>
      </dgm:prSet>
      <dgm:spPr/>
    </dgm:pt>
    <dgm:pt modelId="{2EC25E83-F001-464C-B2C3-37DFFF830FC0}" type="pres">
      <dgm:prSet presAssocID="{5E751591-1BAB-4B6F-AB4D-D5C5E652AAB2}" presName="rootConnector1" presStyleLbl="node1" presStyleIdx="0" presStyleCnt="0"/>
      <dgm:spPr/>
    </dgm:pt>
    <dgm:pt modelId="{68C1CDCD-BC63-5B44-955A-E8FB5D1E0FFD}" type="pres">
      <dgm:prSet presAssocID="{5E751591-1BAB-4B6F-AB4D-D5C5E652AAB2}" presName="hierChild2" presStyleCnt="0"/>
      <dgm:spPr/>
    </dgm:pt>
    <dgm:pt modelId="{4AC96861-D077-6849-A8C7-C049B66A6AEB}" type="pres">
      <dgm:prSet presAssocID="{1D3FE8BA-A1BA-4132-BD9B-7104FB0C39F2}" presName="Name37" presStyleLbl="parChTrans1D2" presStyleIdx="0" presStyleCnt="5"/>
      <dgm:spPr/>
    </dgm:pt>
    <dgm:pt modelId="{ADDD1973-7268-4F25-803D-378E1EDAB4B6}" type="pres">
      <dgm:prSet presAssocID="{F86B604F-F083-429F-963F-2770BB95EF41}" presName="hierRoot2" presStyleCnt="0">
        <dgm:presLayoutVars>
          <dgm:hierBranch val="init"/>
        </dgm:presLayoutVars>
      </dgm:prSet>
      <dgm:spPr/>
    </dgm:pt>
    <dgm:pt modelId="{67DE933C-A79F-44A2-B677-7136958D2A27}" type="pres">
      <dgm:prSet presAssocID="{F86B604F-F083-429F-963F-2770BB95EF41}" presName="rootComposite" presStyleCnt="0"/>
      <dgm:spPr/>
    </dgm:pt>
    <dgm:pt modelId="{4EA36F2C-3C0E-45EF-B8C7-5D0389FD3B96}" type="pres">
      <dgm:prSet presAssocID="{F86B604F-F083-429F-963F-2770BB95EF41}" presName="rootText" presStyleLbl="node2" presStyleIdx="0" presStyleCnt="5" custScaleX="81313" custScaleY="67732">
        <dgm:presLayoutVars>
          <dgm:chPref val="3"/>
        </dgm:presLayoutVars>
      </dgm:prSet>
      <dgm:spPr/>
    </dgm:pt>
    <dgm:pt modelId="{D123C166-2A73-4D3A-B619-9E303A0D2F7B}" type="pres">
      <dgm:prSet presAssocID="{F86B604F-F083-429F-963F-2770BB95EF41}" presName="rootConnector" presStyleLbl="node2" presStyleIdx="0" presStyleCnt="5"/>
      <dgm:spPr/>
    </dgm:pt>
    <dgm:pt modelId="{2BD2CFDA-2F3B-4548-85D2-3CEB158DA7E2}" type="pres">
      <dgm:prSet presAssocID="{F86B604F-F083-429F-963F-2770BB95EF41}" presName="hierChild4" presStyleCnt="0"/>
      <dgm:spPr/>
    </dgm:pt>
    <dgm:pt modelId="{DE1115CE-F28C-BC48-B999-CFDA915FF23B}" type="pres">
      <dgm:prSet presAssocID="{E7A575C9-D3A4-6B47-AE91-6E2CB45B2FAD}" presName="Name37" presStyleLbl="parChTrans1D3" presStyleIdx="0" presStyleCnt="5"/>
      <dgm:spPr/>
    </dgm:pt>
    <dgm:pt modelId="{0EB7D7ED-A875-B544-A58B-EF53000850F7}" type="pres">
      <dgm:prSet presAssocID="{4D96A3AE-6B52-3D45-9F37-E814B26AD5B6}" presName="hierRoot2" presStyleCnt="0">
        <dgm:presLayoutVars>
          <dgm:hierBranch val="init"/>
        </dgm:presLayoutVars>
      </dgm:prSet>
      <dgm:spPr/>
    </dgm:pt>
    <dgm:pt modelId="{3BDBF41E-D06D-DA46-A1D1-4A75E9B1876D}" type="pres">
      <dgm:prSet presAssocID="{4D96A3AE-6B52-3D45-9F37-E814B26AD5B6}" presName="rootComposite" presStyleCnt="0"/>
      <dgm:spPr/>
    </dgm:pt>
    <dgm:pt modelId="{C4ADB2A2-862B-9241-B1D4-63DCA196706A}" type="pres">
      <dgm:prSet presAssocID="{4D96A3AE-6B52-3D45-9F37-E814B26AD5B6}" presName="rootText" presStyleLbl="node3" presStyleIdx="0" presStyleCnt="5" custScaleX="84258" custScaleY="75083">
        <dgm:presLayoutVars>
          <dgm:chPref val="3"/>
        </dgm:presLayoutVars>
      </dgm:prSet>
      <dgm:spPr/>
    </dgm:pt>
    <dgm:pt modelId="{925E83CD-109D-4B4B-91AC-746594067E80}" type="pres">
      <dgm:prSet presAssocID="{4D96A3AE-6B52-3D45-9F37-E814B26AD5B6}" presName="rootConnector" presStyleLbl="node3" presStyleIdx="0" presStyleCnt="5"/>
      <dgm:spPr/>
    </dgm:pt>
    <dgm:pt modelId="{80793202-743C-4A47-907F-F4CFE33B2CBE}" type="pres">
      <dgm:prSet presAssocID="{4D96A3AE-6B52-3D45-9F37-E814B26AD5B6}" presName="hierChild4" presStyleCnt="0"/>
      <dgm:spPr/>
    </dgm:pt>
    <dgm:pt modelId="{68CCD6CC-1073-7042-917F-2DC6A352202A}" type="pres">
      <dgm:prSet presAssocID="{4D96A3AE-6B52-3D45-9F37-E814B26AD5B6}" presName="hierChild5" presStyleCnt="0"/>
      <dgm:spPr/>
    </dgm:pt>
    <dgm:pt modelId="{8F05C5C5-6441-B84C-991E-D4661C3B09A9}" type="pres">
      <dgm:prSet presAssocID="{902D6C97-50D5-1B45-819E-0D19F906B947}" presName="Name37" presStyleLbl="parChTrans1D3" presStyleIdx="1" presStyleCnt="5"/>
      <dgm:spPr/>
    </dgm:pt>
    <dgm:pt modelId="{0BE42C85-5E5A-2541-838B-B58BDA4564E2}" type="pres">
      <dgm:prSet presAssocID="{62AF6765-1A11-974A-BE9A-9266D98277FA}" presName="hierRoot2" presStyleCnt="0">
        <dgm:presLayoutVars>
          <dgm:hierBranch val="init"/>
        </dgm:presLayoutVars>
      </dgm:prSet>
      <dgm:spPr/>
    </dgm:pt>
    <dgm:pt modelId="{A402F581-45B9-BA4C-A0DC-7555ADCA6319}" type="pres">
      <dgm:prSet presAssocID="{62AF6765-1A11-974A-BE9A-9266D98277FA}" presName="rootComposite" presStyleCnt="0"/>
      <dgm:spPr/>
    </dgm:pt>
    <dgm:pt modelId="{5B54091B-F738-7840-98C8-E868656A2579}" type="pres">
      <dgm:prSet presAssocID="{62AF6765-1A11-974A-BE9A-9266D98277FA}" presName="rootText" presStyleLbl="node3" presStyleIdx="1" presStyleCnt="5" custScaleX="83097" custScaleY="67539">
        <dgm:presLayoutVars>
          <dgm:chPref val="3"/>
        </dgm:presLayoutVars>
      </dgm:prSet>
      <dgm:spPr/>
    </dgm:pt>
    <dgm:pt modelId="{A2C39DC3-9E3F-5A49-A3DB-7EAAB07B24A3}" type="pres">
      <dgm:prSet presAssocID="{62AF6765-1A11-974A-BE9A-9266D98277FA}" presName="rootConnector" presStyleLbl="node3" presStyleIdx="1" presStyleCnt="5"/>
      <dgm:spPr/>
    </dgm:pt>
    <dgm:pt modelId="{C1D3EA61-E17E-8C40-B546-802BEA326357}" type="pres">
      <dgm:prSet presAssocID="{62AF6765-1A11-974A-BE9A-9266D98277FA}" presName="hierChild4" presStyleCnt="0"/>
      <dgm:spPr/>
    </dgm:pt>
    <dgm:pt modelId="{E1B8E081-6E1D-1145-8E85-8918CB6EA0C8}" type="pres">
      <dgm:prSet presAssocID="{62AF6765-1A11-974A-BE9A-9266D98277FA}" presName="hierChild5" presStyleCnt="0"/>
      <dgm:spPr/>
    </dgm:pt>
    <dgm:pt modelId="{92BD6687-E0B5-B84D-9BBA-58070CD3E85E}" type="pres">
      <dgm:prSet presAssocID="{988077C7-6C15-DE4F-A860-0BD045929BF1}" presName="Name37" presStyleLbl="parChTrans1D3" presStyleIdx="2" presStyleCnt="5"/>
      <dgm:spPr/>
    </dgm:pt>
    <dgm:pt modelId="{4E5B2198-89F3-5345-89E4-34424132029C}" type="pres">
      <dgm:prSet presAssocID="{376C2E32-1328-DB40-90AA-B3CD3C988433}" presName="hierRoot2" presStyleCnt="0">
        <dgm:presLayoutVars>
          <dgm:hierBranch val="init"/>
        </dgm:presLayoutVars>
      </dgm:prSet>
      <dgm:spPr/>
    </dgm:pt>
    <dgm:pt modelId="{75775C8B-86AA-4E4E-98AD-12A85CA1B14C}" type="pres">
      <dgm:prSet presAssocID="{376C2E32-1328-DB40-90AA-B3CD3C988433}" presName="rootComposite" presStyleCnt="0"/>
      <dgm:spPr/>
    </dgm:pt>
    <dgm:pt modelId="{29CE3779-3702-7B44-80AF-829900D0E3E1}" type="pres">
      <dgm:prSet presAssocID="{376C2E32-1328-DB40-90AA-B3CD3C988433}" presName="rootText" presStyleLbl="node3" presStyleIdx="2" presStyleCnt="5" custScaleX="80485" custScaleY="75511">
        <dgm:presLayoutVars>
          <dgm:chPref val="3"/>
        </dgm:presLayoutVars>
      </dgm:prSet>
      <dgm:spPr/>
    </dgm:pt>
    <dgm:pt modelId="{675D371B-B6A9-424A-864C-AE5DFF7B8A98}" type="pres">
      <dgm:prSet presAssocID="{376C2E32-1328-DB40-90AA-B3CD3C988433}" presName="rootConnector" presStyleLbl="node3" presStyleIdx="2" presStyleCnt="5"/>
      <dgm:spPr/>
    </dgm:pt>
    <dgm:pt modelId="{DC36F4D4-138F-844B-A6EB-C9CE97746692}" type="pres">
      <dgm:prSet presAssocID="{376C2E32-1328-DB40-90AA-B3CD3C988433}" presName="hierChild4" presStyleCnt="0"/>
      <dgm:spPr/>
    </dgm:pt>
    <dgm:pt modelId="{D748DD28-AEF7-0646-A18C-77C7E794D881}" type="pres">
      <dgm:prSet presAssocID="{376C2E32-1328-DB40-90AA-B3CD3C988433}" presName="hierChild5" presStyleCnt="0"/>
      <dgm:spPr/>
    </dgm:pt>
    <dgm:pt modelId="{B5015DCC-8D4E-954D-AAF0-85C466504770}" type="pres">
      <dgm:prSet presAssocID="{11908C85-BE0F-684B-9B27-80D2F92D3CC9}" presName="Name37" presStyleLbl="parChTrans1D3" presStyleIdx="3" presStyleCnt="5"/>
      <dgm:spPr/>
    </dgm:pt>
    <dgm:pt modelId="{2218A041-BD5C-AF49-8463-D9AC00E99793}" type="pres">
      <dgm:prSet presAssocID="{6EBF4C85-58F3-3B4A-8835-A9C9A52226DF}" presName="hierRoot2" presStyleCnt="0">
        <dgm:presLayoutVars>
          <dgm:hierBranch val="init"/>
        </dgm:presLayoutVars>
      </dgm:prSet>
      <dgm:spPr/>
    </dgm:pt>
    <dgm:pt modelId="{2944B6AE-FC39-9F49-A27B-A736A9B196D6}" type="pres">
      <dgm:prSet presAssocID="{6EBF4C85-58F3-3B4A-8835-A9C9A52226DF}" presName="rootComposite" presStyleCnt="0"/>
      <dgm:spPr/>
    </dgm:pt>
    <dgm:pt modelId="{D3B8472C-5451-9142-8CE5-2420507A98ED}" type="pres">
      <dgm:prSet presAssocID="{6EBF4C85-58F3-3B4A-8835-A9C9A52226DF}" presName="rootText" presStyleLbl="node3" presStyleIdx="3" presStyleCnt="5" custScaleX="80485" custScaleY="75511">
        <dgm:presLayoutVars>
          <dgm:chPref val="3"/>
        </dgm:presLayoutVars>
      </dgm:prSet>
      <dgm:spPr/>
    </dgm:pt>
    <dgm:pt modelId="{05C13E02-E6FE-D845-93C2-E0C7C42DBCF1}" type="pres">
      <dgm:prSet presAssocID="{6EBF4C85-58F3-3B4A-8835-A9C9A52226DF}" presName="rootConnector" presStyleLbl="node3" presStyleIdx="3" presStyleCnt="5"/>
      <dgm:spPr/>
    </dgm:pt>
    <dgm:pt modelId="{21344093-CF54-C845-A024-A04CF9AA475E}" type="pres">
      <dgm:prSet presAssocID="{6EBF4C85-58F3-3B4A-8835-A9C9A52226DF}" presName="hierChild4" presStyleCnt="0"/>
      <dgm:spPr/>
    </dgm:pt>
    <dgm:pt modelId="{0EF0A33F-3EF6-D943-B5A3-A23449593058}" type="pres">
      <dgm:prSet presAssocID="{6EBF4C85-58F3-3B4A-8835-A9C9A52226DF}" presName="hierChild5" presStyleCnt="0"/>
      <dgm:spPr/>
    </dgm:pt>
    <dgm:pt modelId="{62864C94-7BC8-43ED-A7AA-49E2720FBE01}" type="pres">
      <dgm:prSet presAssocID="{F86B604F-F083-429F-963F-2770BB95EF41}" presName="hierChild5" presStyleCnt="0"/>
      <dgm:spPr/>
    </dgm:pt>
    <dgm:pt modelId="{08E8B6FB-0854-3E4B-9513-3305324B42D9}" type="pres">
      <dgm:prSet presAssocID="{B98B748E-2D2D-AE47-89C7-236E06206340}" presName="Name37" presStyleLbl="parChTrans1D2" presStyleIdx="1" presStyleCnt="5"/>
      <dgm:spPr/>
    </dgm:pt>
    <dgm:pt modelId="{E3655276-0433-A54B-9F30-78BDBB93E649}" type="pres">
      <dgm:prSet presAssocID="{81EA7D67-D1D1-0D40-9E82-335889695B8D}" presName="hierRoot2" presStyleCnt="0">
        <dgm:presLayoutVars>
          <dgm:hierBranch val="init"/>
        </dgm:presLayoutVars>
      </dgm:prSet>
      <dgm:spPr/>
    </dgm:pt>
    <dgm:pt modelId="{38304091-B2F2-B443-A361-96A53C1A5CC9}" type="pres">
      <dgm:prSet presAssocID="{81EA7D67-D1D1-0D40-9E82-335889695B8D}" presName="rootComposite" presStyleCnt="0"/>
      <dgm:spPr/>
    </dgm:pt>
    <dgm:pt modelId="{7F21B881-7834-9540-8771-DB4C4E77BFD2}" type="pres">
      <dgm:prSet presAssocID="{81EA7D67-D1D1-0D40-9E82-335889695B8D}" presName="rootText" presStyleLbl="node2" presStyleIdx="1" presStyleCnt="5" custScaleX="81313" custScaleY="67732">
        <dgm:presLayoutVars>
          <dgm:chPref val="3"/>
        </dgm:presLayoutVars>
      </dgm:prSet>
      <dgm:spPr/>
    </dgm:pt>
    <dgm:pt modelId="{AB951168-52BA-7B4E-8EAF-BFF8E48E6F56}" type="pres">
      <dgm:prSet presAssocID="{81EA7D67-D1D1-0D40-9E82-335889695B8D}" presName="rootConnector" presStyleLbl="node2" presStyleIdx="1" presStyleCnt="5"/>
      <dgm:spPr/>
    </dgm:pt>
    <dgm:pt modelId="{E398ECF8-F62D-9049-B3AA-D8497419440C}" type="pres">
      <dgm:prSet presAssocID="{81EA7D67-D1D1-0D40-9E82-335889695B8D}" presName="hierChild4" presStyleCnt="0"/>
      <dgm:spPr/>
    </dgm:pt>
    <dgm:pt modelId="{E48E5ECE-AEE1-3B4B-B85E-6D3774B2E916}" type="pres">
      <dgm:prSet presAssocID="{07F68B63-A560-4246-BD49-0A62F5ED5E2D}" presName="Name37" presStyleLbl="parChTrans1D3" presStyleIdx="4" presStyleCnt="5"/>
      <dgm:spPr/>
    </dgm:pt>
    <dgm:pt modelId="{A95655F3-84D1-8942-AEA3-CB7E43330E7D}" type="pres">
      <dgm:prSet presAssocID="{77F58055-D1F4-DD41-AD22-E1A3267B6C55}" presName="hierRoot2" presStyleCnt="0">
        <dgm:presLayoutVars>
          <dgm:hierBranch val="init"/>
        </dgm:presLayoutVars>
      </dgm:prSet>
      <dgm:spPr/>
    </dgm:pt>
    <dgm:pt modelId="{BBCDD3D9-051E-7742-BBDD-9FB770352DB7}" type="pres">
      <dgm:prSet presAssocID="{77F58055-D1F4-DD41-AD22-E1A3267B6C55}" presName="rootComposite" presStyleCnt="0"/>
      <dgm:spPr/>
    </dgm:pt>
    <dgm:pt modelId="{D7FABE0A-A114-3D46-8D88-C859C420945F}" type="pres">
      <dgm:prSet presAssocID="{77F58055-D1F4-DD41-AD22-E1A3267B6C55}" presName="rootText" presStyleLbl="node3" presStyleIdx="4" presStyleCnt="5" custScaleX="85103" custScaleY="78307">
        <dgm:presLayoutVars>
          <dgm:chPref val="3"/>
        </dgm:presLayoutVars>
      </dgm:prSet>
      <dgm:spPr/>
    </dgm:pt>
    <dgm:pt modelId="{34ADA34C-B2E5-D146-BAA1-8842AEEE3CDC}" type="pres">
      <dgm:prSet presAssocID="{77F58055-D1F4-DD41-AD22-E1A3267B6C55}" presName="rootConnector" presStyleLbl="node3" presStyleIdx="4" presStyleCnt="5"/>
      <dgm:spPr/>
    </dgm:pt>
    <dgm:pt modelId="{8AF4F005-B724-2540-9225-4323A207A7B4}" type="pres">
      <dgm:prSet presAssocID="{77F58055-D1F4-DD41-AD22-E1A3267B6C55}" presName="hierChild4" presStyleCnt="0"/>
      <dgm:spPr/>
    </dgm:pt>
    <dgm:pt modelId="{13277C62-E85E-0D4D-B56C-90F2885915F4}" type="pres">
      <dgm:prSet presAssocID="{77F58055-D1F4-DD41-AD22-E1A3267B6C55}" presName="hierChild5" presStyleCnt="0"/>
      <dgm:spPr/>
    </dgm:pt>
    <dgm:pt modelId="{91733D21-47A3-5B42-A484-496E463AF3AA}" type="pres">
      <dgm:prSet presAssocID="{81EA7D67-D1D1-0D40-9E82-335889695B8D}" presName="hierChild5" presStyleCnt="0"/>
      <dgm:spPr/>
    </dgm:pt>
    <dgm:pt modelId="{45163E05-D26B-8E4D-B3FE-8D1A7E7569AF}" type="pres">
      <dgm:prSet presAssocID="{495D15E6-FB4C-9A46-A6FA-1255E0DBE648}" presName="Name37" presStyleLbl="parChTrans1D2" presStyleIdx="2" presStyleCnt="5"/>
      <dgm:spPr/>
    </dgm:pt>
    <dgm:pt modelId="{36226FB1-E39B-D94D-9EC5-35D6BE472D03}" type="pres">
      <dgm:prSet presAssocID="{526AC38A-C395-5C4D-9F8F-D3287E9A89C9}" presName="hierRoot2" presStyleCnt="0">
        <dgm:presLayoutVars>
          <dgm:hierBranch val="init"/>
        </dgm:presLayoutVars>
      </dgm:prSet>
      <dgm:spPr/>
    </dgm:pt>
    <dgm:pt modelId="{BB106E6D-F978-2E4C-A2AF-F782DDDE4751}" type="pres">
      <dgm:prSet presAssocID="{526AC38A-C395-5C4D-9F8F-D3287E9A89C9}" presName="rootComposite" presStyleCnt="0"/>
      <dgm:spPr/>
    </dgm:pt>
    <dgm:pt modelId="{F71464B0-3FCB-E44B-942F-E5A4046738EB}" type="pres">
      <dgm:prSet presAssocID="{526AC38A-C395-5C4D-9F8F-D3287E9A89C9}" presName="rootText" presStyleLbl="node2" presStyleIdx="2" presStyleCnt="5" custScaleX="81313" custScaleY="67732">
        <dgm:presLayoutVars>
          <dgm:chPref val="3"/>
        </dgm:presLayoutVars>
      </dgm:prSet>
      <dgm:spPr/>
    </dgm:pt>
    <dgm:pt modelId="{62AC9557-0A8E-F240-88CF-38FE292092AD}" type="pres">
      <dgm:prSet presAssocID="{526AC38A-C395-5C4D-9F8F-D3287E9A89C9}" presName="rootConnector" presStyleLbl="node2" presStyleIdx="2" presStyleCnt="5"/>
      <dgm:spPr/>
    </dgm:pt>
    <dgm:pt modelId="{DB3F6A20-FBF5-A843-9F02-DFD1488B5E97}" type="pres">
      <dgm:prSet presAssocID="{526AC38A-C395-5C4D-9F8F-D3287E9A89C9}" presName="hierChild4" presStyleCnt="0"/>
      <dgm:spPr/>
    </dgm:pt>
    <dgm:pt modelId="{EBC5AA9B-27A4-BA4E-A9DF-7563E28CA386}" type="pres">
      <dgm:prSet presAssocID="{526AC38A-C395-5C4D-9F8F-D3287E9A89C9}" presName="hierChild5" presStyleCnt="0"/>
      <dgm:spPr/>
    </dgm:pt>
    <dgm:pt modelId="{1C27692E-CFEC-C64A-BFD5-ED29E5FC9F6C}" type="pres">
      <dgm:prSet presAssocID="{AF49E433-11C4-014C-AE2C-DF81D74D3DBD}" presName="Name37" presStyleLbl="parChTrans1D2" presStyleIdx="3" presStyleCnt="5"/>
      <dgm:spPr/>
    </dgm:pt>
    <dgm:pt modelId="{DFA0D1FB-55B1-9640-8EBF-D08C42A5BEB3}" type="pres">
      <dgm:prSet presAssocID="{7457590A-0D98-3B4F-8F45-38062C7C7446}" presName="hierRoot2" presStyleCnt="0">
        <dgm:presLayoutVars>
          <dgm:hierBranch val="init"/>
        </dgm:presLayoutVars>
      </dgm:prSet>
      <dgm:spPr/>
    </dgm:pt>
    <dgm:pt modelId="{5E23F0B9-63C0-8F46-A943-24DFE4F1FE3A}" type="pres">
      <dgm:prSet presAssocID="{7457590A-0D98-3B4F-8F45-38062C7C7446}" presName="rootComposite" presStyleCnt="0"/>
      <dgm:spPr/>
    </dgm:pt>
    <dgm:pt modelId="{70BEE0D3-4641-5D4C-8000-18FBB232E99B}" type="pres">
      <dgm:prSet presAssocID="{7457590A-0D98-3B4F-8F45-38062C7C7446}" presName="rootText" presStyleLbl="node2" presStyleIdx="3" presStyleCnt="5" custScaleX="81313" custScaleY="67732">
        <dgm:presLayoutVars>
          <dgm:chPref val="3"/>
        </dgm:presLayoutVars>
      </dgm:prSet>
      <dgm:spPr/>
    </dgm:pt>
    <dgm:pt modelId="{32CBB527-0208-C940-BA50-C947B0513290}" type="pres">
      <dgm:prSet presAssocID="{7457590A-0D98-3B4F-8F45-38062C7C7446}" presName="rootConnector" presStyleLbl="node2" presStyleIdx="3" presStyleCnt="5"/>
      <dgm:spPr/>
    </dgm:pt>
    <dgm:pt modelId="{EA15EC89-7332-5849-AAAE-8F36EC011C5F}" type="pres">
      <dgm:prSet presAssocID="{7457590A-0D98-3B4F-8F45-38062C7C7446}" presName="hierChild4" presStyleCnt="0"/>
      <dgm:spPr/>
    </dgm:pt>
    <dgm:pt modelId="{31C8DD3B-50F2-A247-813C-3DF419A08D2E}" type="pres">
      <dgm:prSet presAssocID="{7457590A-0D98-3B4F-8F45-38062C7C7446}" presName="hierChild5" presStyleCnt="0"/>
      <dgm:spPr/>
    </dgm:pt>
    <dgm:pt modelId="{31D70990-6F64-C844-99B4-57B4C06C5EC2}" type="pres">
      <dgm:prSet presAssocID="{73438B24-E4DC-D041-AB5E-263A1033F7C5}" presName="Name37" presStyleLbl="parChTrans1D2" presStyleIdx="4" presStyleCnt="5"/>
      <dgm:spPr/>
    </dgm:pt>
    <dgm:pt modelId="{4357A344-CA88-964F-B7DC-79FF6B5E999F}" type="pres">
      <dgm:prSet presAssocID="{2BEE053A-D7B2-EF4E-86D2-D80B113FC16F}" presName="hierRoot2" presStyleCnt="0">
        <dgm:presLayoutVars>
          <dgm:hierBranch val="init"/>
        </dgm:presLayoutVars>
      </dgm:prSet>
      <dgm:spPr/>
    </dgm:pt>
    <dgm:pt modelId="{E8DBA9F9-8121-A24C-B680-DFA847814C30}" type="pres">
      <dgm:prSet presAssocID="{2BEE053A-D7B2-EF4E-86D2-D80B113FC16F}" presName="rootComposite" presStyleCnt="0"/>
      <dgm:spPr/>
    </dgm:pt>
    <dgm:pt modelId="{5612E146-3E2D-264C-ABD9-F399EBC1D922}" type="pres">
      <dgm:prSet presAssocID="{2BEE053A-D7B2-EF4E-86D2-D80B113FC16F}" presName="rootText" presStyleLbl="node2" presStyleIdx="4" presStyleCnt="5" custScaleX="81313" custScaleY="67732">
        <dgm:presLayoutVars>
          <dgm:chPref val="3"/>
        </dgm:presLayoutVars>
      </dgm:prSet>
      <dgm:spPr/>
    </dgm:pt>
    <dgm:pt modelId="{BA67CC98-2722-4643-A2B3-CB1AA77E1002}" type="pres">
      <dgm:prSet presAssocID="{2BEE053A-D7B2-EF4E-86D2-D80B113FC16F}" presName="rootConnector" presStyleLbl="node2" presStyleIdx="4" presStyleCnt="5"/>
      <dgm:spPr/>
    </dgm:pt>
    <dgm:pt modelId="{3AC74934-7E64-A343-B01B-65FEA14831F7}" type="pres">
      <dgm:prSet presAssocID="{2BEE053A-D7B2-EF4E-86D2-D80B113FC16F}" presName="hierChild4" presStyleCnt="0"/>
      <dgm:spPr/>
    </dgm:pt>
    <dgm:pt modelId="{59BAE20E-795F-4343-AE90-5639189F4D53}" type="pres">
      <dgm:prSet presAssocID="{2BEE053A-D7B2-EF4E-86D2-D80B113FC16F}" presName="hierChild5" presStyleCnt="0"/>
      <dgm:spPr/>
    </dgm:pt>
    <dgm:pt modelId="{50BB7F81-1A0D-AC40-8B85-2ADCADFBC588}" type="pres">
      <dgm:prSet presAssocID="{5E751591-1BAB-4B6F-AB4D-D5C5E652AAB2}" presName="hierChild3" presStyleCnt="0"/>
      <dgm:spPr/>
    </dgm:pt>
  </dgm:ptLst>
  <dgm:cxnLst>
    <dgm:cxn modelId="{FC4D5A0E-4C92-714E-B5F0-79746C8DB0A6}" type="presOf" srcId="{7457590A-0D98-3B4F-8F45-38062C7C7446}" destId="{32CBB527-0208-C940-BA50-C947B0513290}" srcOrd="1" destOrd="0" presId="urn:microsoft.com/office/officeart/2005/8/layout/orgChart1"/>
    <dgm:cxn modelId="{7D046E12-908F-4688-9163-4FA36C8D92EE}" type="presOf" srcId="{25A936DF-08A1-4DD2-921C-76F841EAC6F4}" destId="{8955F21D-371F-4B77-B666-240375C0B22E}" srcOrd="0" destOrd="0" presId="urn:microsoft.com/office/officeart/2005/8/layout/orgChart1"/>
    <dgm:cxn modelId="{CEBA8712-5BE1-CD40-A733-5F61FC44DE83}" type="presOf" srcId="{2BEE053A-D7B2-EF4E-86D2-D80B113FC16F}" destId="{5612E146-3E2D-264C-ABD9-F399EBC1D922}" srcOrd="0" destOrd="0" presId="urn:microsoft.com/office/officeart/2005/8/layout/orgChart1"/>
    <dgm:cxn modelId="{3C135814-5F29-EA49-B21E-35800CE66D71}" type="presOf" srcId="{4D96A3AE-6B52-3D45-9F37-E814B26AD5B6}" destId="{925E83CD-109D-4B4B-91AC-746594067E80}" srcOrd="1" destOrd="0" presId="urn:microsoft.com/office/officeart/2005/8/layout/orgChart1"/>
    <dgm:cxn modelId="{DB569616-5540-9D42-A64E-28451ADCFB71}" type="presOf" srcId="{988077C7-6C15-DE4F-A860-0BD045929BF1}" destId="{92BD6687-E0B5-B84D-9BBA-58070CD3E85E}" srcOrd="0" destOrd="0" presId="urn:microsoft.com/office/officeart/2005/8/layout/orgChart1"/>
    <dgm:cxn modelId="{6E936C1C-E3A9-F44D-8051-08FF2D1CDAE0}" type="presOf" srcId="{376C2E32-1328-DB40-90AA-B3CD3C988433}" destId="{29CE3779-3702-7B44-80AF-829900D0E3E1}" srcOrd="0" destOrd="0" presId="urn:microsoft.com/office/officeart/2005/8/layout/orgChart1"/>
    <dgm:cxn modelId="{C0342924-0D1E-F449-8FA7-4F80606C9DB5}" type="presOf" srcId="{62AF6765-1A11-974A-BE9A-9266D98277FA}" destId="{A2C39DC3-9E3F-5A49-A3DB-7EAAB07B24A3}" srcOrd="1" destOrd="0" presId="urn:microsoft.com/office/officeart/2005/8/layout/orgChart1"/>
    <dgm:cxn modelId="{6AB00D2B-8FBE-3743-9DDD-C88DA1D7896E}" type="presOf" srcId="{6EBF4C85-58F3-3B4A-8835-A9C9A52226DF}" destId="{05C13E02-E6FE-D845-93C2-E0C7C42DBCF1}" srcOrd="1" destOrd="0" presId="urn:microsoft.com/office/officeart/2005/8/layout/orgChart1"/>
    <dgm:cxn modelId="{7BB55B3B-887F-184A-90C6-5B49A6656F16}" srcId="{F86B604F-F083-429F-963F-2770BB95EF41}" destId="{376C2E32-1328-DB40-90AA-B3CD3C988433}" srcOrd="2" destOrd="0" parTransId="{988077C7-6C15-DE4F-A860-0BD045929BF1}" sibTransId="{423620E0-DE9B-A146-8AC1-5B1B9DB0B7B3}"/>
    <dgm:cxn modelId="{B28A2B5B-D33C-EA4F-8CAC-3A9B3FCD5698}" type="presOf" srcId="{F86B604F-F083-429F-963F-2770BB95EF41}" destId="{D123C166-2A73-4D3A-B619-9E303A0D2F7B}" srcOrd="1" destOrd="0" presId="urn:microsoft.com/office/officeart/2005/8/layout/orgChart1"/>
    <dgm:cxn modelId="{F8F73544-1799-CA40-AC4F-C91256BEFB80}" type="presOf" srcId="{495D15E6-FB4C-9A46-A6FA-1255E0DBE648}" destId="{45163E05-D26B-8E4D-B3FE-8D1A7E7569AF}" srcOrd="0" destOrd="0" presId="urn:microsoft.com/office/officeart/2005/8/layout/orgChart1"/>
    <dgm:cxn modelId="{8C09C645-EE39-A644-84F4-8C1B4268B09A}" type="presOf" srcId="{902D6C97-50D5-1B45-819E-0D19F906B947}" destId="{8F05C5C5-6441-B84C-991E-D4661C3B09A9}" srcOrd="0" destOrd="0" presId="urn:microsoft.com/office/officeart/2005/8/layout/orgChart1"/>
    <dgm:cxn modelId="{AB479248-E207-914F-AC79-727BBC34E3E2}" type="presOf" srcId="{E7A575C9-D3A4-6B47-AE91-6E2CB45B2FAD}" destId="{DE1115CE-F28C-BC48-B999-CFDA915FF23B}" srcOrd="0" destOrd="0" presId="urn:microsoft.com/office/officeart/2005/8/layout/orgChart1"/>
    <dgm:cxn modelId="{ED49D949-CF92-1649-A46C-3C012F8FC325}" type="presOf" srcId="{376C2E32-1328-DB40-90AA-B3CD3C988433}" destId="{675D371B-B6A9-424A-864C-AE5DFF7B8A98}" srcOrd="1" destOrd="0" presId="urn:microsoft.com/office/officeart/2005/8/layout/orgChart1"/>
    <dgm:cxn modelId="{BFBD1B6A-8801-6947-B099-09009367ED24}" type="presOf" srcId="{2BEE053A-D7B2-EF4E-86D2-D80B113FC16F}" destId="{BA67CC98-2722-4643-A2B3-CB1AA77E1002}" srcOrd="1" destOrd="0" presId="urn:microsoft.com/office/officeart/2005/8/layout/orgChart1"/>
    <dgm:cxn modelId="{A44F404A-89AA-CC40-908D-7BECE54B377E}" srcId="{5E751591-1BAB-4B6F-AB4D-D5C5E652AAB2}" destId="{81EA7D67-D1D1-0D40-9E82-335889695B8D}" srcOrd="1" destOrd="0" parTransId="{B98B748E-2D2D-AE47-89C7-236E06206340}" sibTransId="{90EDDCB1-DA90-0344-9AF3-912A884255F1}"/>
    <dgm:cxn modelId="{C12AF54A-0324-BA42-B1D7-AA916BEDF796}" srcId="{5E751591-1BAB-4B6F-AB4D-D5C5E652AAB2}" destId="{2BEE053A-D7B2-EF4E-86D2-D80B113FC16F}" srcOrd="4" destOrd="0" parTransId="{73438B24-E4DC-D041-AB5E-263A1033F7C5}" sibTransId="{399A3879-97FF-454C-ADDC-C70D74B7043D}"/>
    <dgm:cxn modelId="{11CA9370-859F-094B-A7F5-A498FD9BD852}" type="presOf" srcId="{1D3FE8BA-A1BA-4132-BD9B-7104FB0C39F2}" destId="{4AC96861-D077-6849-A8C7-C049B66A6AEB}" srcOrd="0" destOrd="0" presId="urn:microsoft.com/office/officeart/2005/8/layout/orgChart1"/>
    <dgm:cxn modelId="{4BBACE72-1EFF-FB41-B9A4-A161915E4F4E}" type="presOf" srcId="{526AC38A-C395-5C4D-9F8F-D3287E9A89C9}" destId="{F71464B0-3FCB-E44B-942F-E5A4046738EB}" srcOrd="0" destOrd="0" presId="urn:microsoft.com/office/officeart/2005/8/layout/orgChart1"/>
    <dgm:cxn modelId="{6E4E5B55-795D-EA4F-9E27-EBD86E692890}" type="presOf" srcId="{B98B748E-2D2D-AE47-89C7-236E06206340}" destId="{08E8B6FB-0854-3E4B-9513-3305324B42D9}" srcOrd="0" destOrd="0" presId="urn:microsoft.com/office/officeart/2005/8/layout/orgChart1"/>
    <dgm:cxn modelId="{281C317B-62DF-3E47-B85E-BC1E75ACCFC2}" type="presOf" srcId="{5E751591-1BAB-4B6F-AB4D-D5C5E652AAB2}" destId="{2EC25E83-F001-464C-B2C3-37DFFF830FC0}" srcOrd="1" destOrd="0" presId="urn:microsoft.com/office/officeart/2005/8/layout/orgChart1"/>
    <dgm:cxn modelId="{432CC186-FA23-CB43-AC2D-06ABD99A6945}" type="presOf" srcId="{73438B24-E4DC-D041-AB5E-263A1033F7C5}" destId="{31D70990-6F64-C844-99B4-57B4C06C5EC2}" srcOrd="0" destOrd="0" presId="urn:microsoft.com/office/officeart/2005/8/layout/orgChart1"/>
    <dgm:cxn modelId="{1D6C588F-1ADE-F644-AA46-21EFD3B73570}" type="presOf" srcId="{526AC38A-C395-5C4D-9F8F-D3287E9A89C9}" destId="{62AC9557-0A8E-F240-88CF-38FE292092AD}" srcOrd="1" destOrd="0" presId="urn:microsoft.com/office/officeart/2005/8/layout/orgChart1"/>
    <dgm:cxn modelId="{DFFE7199-AC77-8C4E-A7E7-9148013C1AF5}" type="presOf" srcId="{6EBF4C85-58F3-3B4A-8835-A9C9A52226DF}" destId="{D3B8472C-5451-9142-8CE5-2420507A98ED}" srcOrd="0" destOrd="0" presId="urn:microsoft.com/office/officeart/2005/8/layout/orgChart1"/>
    <dgm:cxn modelId="{D4EA1D9D-B94F-FE41-BDF9-F1BCA6CB609C}" srcId="{F86B604F-F083-429F-963F-2770BB95EF41}" destId="{4D96A3AE-6B52-3D45-9F37-E814B26AD5B6}" srcOrd="0" destOrd="0" parTransId="{E7A575C9-D3A4-6B47-AE91-6E2CB45B2FAD}" sibTransId="{883108AF-0500-2B47-89CA-C99936569064}"/>
    <dgm:cxn modelId="{24C57EA2-20B7-5349-8AD9-6577CEEE1D0C}" type="presOf" srcId="{4D96A3AE-6B52-3D45-9F37-E814B26AD5B6}" destId="{C4ADB2A2-862B-9241-B1D4-63DCA196706A}" srcOrd="0" destOrd="0" presId="urn:microsoft.com/office/officeart/2005/8/layout/orgChart1"/>
    <dgm:cxn modelId="{3A5EC4A6-6837-41DD-B356-30E5A012057A}" srcId="{5E751591-1BAB-4B6F-AB4D-D5C5E652AAB2}" destId="{F86B604F-F083-429F-963F-2770BB95EF41}" srcOrd="0" destOrd="0" parTransId="{1D3FE8BA-A1BA-4132-BD9B-7104FB0C39F2}" sibTransId="{8CEEDA14-B1D8-4F69-B971-EC34A806CF4F}"/>
    <dgm:cxn modelId="{719EEEA7-5CDB-A94B-97D0-D2D471DA6532}" type="presOf" srcId="{81EA7D67-D1D1-0D40-9E82-335889695B8D}" destId="{7F21B881-7834-9540-8771-DB4C4E77BFD2}" srcOrd="0" destOrd="0" presId="urn:microsoft.com/office/officeart/2005/8/layout/orgChart1"/>
    <dgm:cxn modelId="{286261A8-9A76-C347-9F57-D07D38DF41E2}" type="presOf" srcId="{07F68B63-A560-4246-BD49-0A62F5ED5E2D}" destId="{E48E5ECE-AEE1-3B4B-B85E-6D3774B2E916}" srcOrd="0" destOrd="0" presId="urn:microsoft.com/office/officeart/2005/8/layout/orgChart1"/>
    <dgm:cxn modelId="{D40572AA-A7A7-1240-BF2F-D2F6B13BD138}" srcId="{5E751591-1BAB-4B6F-AB4D-D5C5E652AAB2}" destId="{526AC38A-C395-5C4D-9F8F-D3287E9A89C9}" srcOrd="2" destOrd="0" parTransId="{495D15E6-FB4C-9A46-A6FA-1255E0DBE648}" sibTransId="{DC729397-05C5-5C4D-99A4-CFC444C4942E}"/>
    <dgm:cxn modelId="{919772AA-BBD4-3448-B9AD-D5095F268CB8}" type="presOf" srcId="{11908C85-BE0F-684B-9B27-80D2F92D3CC9}" destId="{B5015DCC-8D4E-954D-AAF0-85C466504770}" srcOrd="0" destOrd="0" presId="urn:microsoft.com/office/officeart/2005/8/layout/orgChart1"/>
    <dgm:cxn modelId="{0EB24BAF-502A-2847-BB20-5B93C5C26E4F}" type="presOf" srcId="{77F58055-D1F4-DD41-AD22-E1A3267B6C55}" destId="{D7FABE0A-A114-3D46-8D88-C859C420945F}" srcOrd="0" destOrd="0" presId="urn:microsoft.com/office/officeart/2005/8/layout/orgChart1"/>
    <dgm:cxn modelId="{71B5FFBF-3329-894E-AF8F-C9DB6A01BA25}" srcId="{F86B604F-F083-429F-963F-2770BB95EF41}" destId="{62AF6765-1A11-974A-BE9A-9266D98277FA}" srcOrd="1" destOrd="0" parTransId="{902D6C97-50D5-1B45-819E-0D19F906B947}" sibTransId="{8563C340-2D30-A940-B4B0-10BC07CE42A1}"/>
    <dgm:cxn modelId="{537DC1C5-20BA-1E46-8A96-22E8E67DA8E7}" type="presOf" srcId="{AF49E433-11C4-014C-AE2C-DF81D74D3DBD}" destId="{1C27692E-CFEC-C64A-BFD5-ED29E5FC9F6C}" srcOrd="0" destOrd="0" presId="urn:microsoft.com/office/officeart/2005/8/layout/orgChart1"/>
    <dgm:cxn modelId="{06A376D0-677B-7F4D-8F7C-342597F74ECD}" type="presOf" srcId="{F86B604F-F083-429F-963F-2770BB95EF41}" destId="{4EA36F2C-3C0E-45EF-B8C7-5D0389FD3B96}" srcOrd="0" destOrd="0" presId="urn:microsoft.com/office/officeart/2005/8/layout/orgChart1"/>
    <dgm:cxn modelId="{22DD83D2-E603-744F-8E68-2379665071B6}" srcId="{F86B604F-F083-429F-963F-2770BB95EF41}" destId="{6EBF4C85-58F3-3B4A-8835-A9C9A52226DF}" srcOrd="3" destOrd="0" parTransId="{11908C85-BE0F-684B-9B27-80D2F92D3CC9}" sibTransId="{0F7AEF84-64F4-464E-8192-2B753EB05F5E}"/>
    <dgm:cxn modelId="{4EDCD3D4-AA0F-F949-A623-488D0FF7D2FC}" srcId="{81EA7D67-D1D1-0D40-9E82-335889695B8D}" destId="{77F58055-D1F4-DD41-AD22-E1A3267B6C55}" srcOrd="0" destOrd="0" parTransId="{07F68B63-A560-4246-BD49-0A62F5ED5E2D}" sibTransId="{581BFCC9-F302-8B46-A085-0BB22A435876}"/>
    <dgm:cxn modelId="{5EB0C6D6-8D61-2F4A-87EE-5826144F5A4C}" type="presOf" srcId="{7457590A-0D98-3B4F-8F45-38062C7C7446}" destId="{70BEE0D3-4641-5D4C-8000-18FBB232E99B}" srcOrd="0" destOrd="0" presId="urn:microsoft.com/office/officeart/2005/8/layout/orgChart1"/>
    <dgm:cxn modelId="{A5AFFBD7-DD4A-44EE-BF30-BD9AAE599DED}" srcId="{25A936DF-08A1-4DD2-921C-76F841EAC6F4}" destId="{5E751591-1BAB-4B6F-AB4D-D5C5E652AAB2}" srcOrd="0" destOrd="0" parTransId="{6AA2F861-34B1-424D-ABF1-114B587C1C0E}" sibTransId="{A7C8F4C5-99E7-4D67-939F-362EE695848A}"/>
    <dgm:cxn modelId="{8471C8E0-D364-5242-84D8-0E50DB9C8C68}" type="presOf" srcId="{77F58055-D1F4-DD41-AD22-E1A3267B6C55}" destId="{34ADA34C-B2E5-D146-BAA1-8842AEEE3CDC}" srcOrd="1" destOrd="0" presId="urn:microsoft.com/office/officeart/2005/8/layout/orgChart1"/>
    <dgm:cxn modelId="{C64A53EB-38BC-5642-8155-C6B6C362201A}" type="presOf" srcId="{5E751591-1BAB-4B6F-AB4D-D5C5E652AAB2}" destId="{389AFD65-8906-1443-BF3E-6527F823CB22}" srcOrd="0" destOrd="0" presId="urn:microsoft.com/office/officeart/2005/8/layout/orgChart1"/>
    <dgm:cxn modelId="{0B3DCEF5-8F5C-1646-BC2F-E6818854168C}" type="presOf" srcId="{81EA7D67-D1D1-0D40-9E82-335889695B8D}" destId="{AB951168-52BA-7B4E-8EAF-BFF8E48E6F56}" srcOrd="1" destOrd="0" presId="urn:microsoft.com/office/officeart/2005/8/layout/orgChart1"/>
    <dgm:cxn modelId="{CDB5F2F9-C89A-5B43-9EDA-90920483D898}" srcId="{5E751591-1BAB-4B6F-AB4D-D5C5E652AAB2}" destId="{7457590A-0D98-3B4F-8F45-38062C7C7446}" srcOrd="3" destOrd="0" parTransId="{AF49E433-11C4-014C-AE2C-DF81D74D3DBD}" sibTransId="{DEDCBAB5-553F-514E-96C1-5B76B7859F11}"/>
    <dgm:cxn modelId="{5A29F5F9-5B73-C145-B35D-F13B883BA79F}" type="presOf" srcId="{62AF6765-1A11-974A-BE9A-9266D98277FA}" destId="{5B54091B-F738-7840-98C8-E868656A2579}" srcOrd="0" destOrd="0" presId="urn:microsoft.com/office/officeart/2005/8/layout/orgChart1"/>
    <dgm:cxn modelId="{505A4A9F-D9C5-EB4D-A3AE-4D014B94692F}" type="presParOf" srcId="{8955F21D-371F-4B77-B666-240375C0B22E}" destId="{2B11C218-A2C2-004F-AF2E-718620DEBEA8}" srcOrd="0" destOrd="0" presId="urn:microsoft.com/office/officeart/2005/8/layout/orgChart1"/>
    <dgm:cxn modelId="{086026C6-C017-0E4F-867F-C19457C10F04}" type="presParOf" srcId="{2B11C218-A2C2-004F-AF2E-718620DEBEA8}" destId="{DA7CF2E9-A0C5-5441-803F-2F39EDAFFA6D}" srcOrd="0" destOrd="0" presId="urn:microsoft.com/office/officeart/2005/8/layout/orgChart1"/>
    <dgm:cxn modelId="{AC3F7540-DBD6-B544-919C-E33AA8FDF23C}" type="presParOf" srcId="{DA7CF2E9-A0C5-5441-803F-2F39EDAFFA6D}" destId="{389AFD65-8906-1443-BF3E-6527F823CB22}" srcOrd="0" destOrd="0" presId="urn:microsoft.com/office/officeart/2005/8/layout/orgChart1"/>
    <dgm:cxn modelId="{62A70D06-A77D-6C4F-BAAB-EC0E33E67D7B}" type="presParOf" srcId="{DA7CF2E9-A0C5-5441-803F-2F39EDAFFA6D}" destId="{2EC25E83-F001-464C-B2C3-37DFFF830FC0}" srcOrd="1" destOrd="0" presId="urn:microsoft.com/office/officeart/2005/8/layout/orgChart1"/>
    <dgm:cxn modelId="{A6F24F7E-471A-4F41-A8A5-D31CA307BF22}" type="presParOf" srcId="{2B11C218-A2C2-004F-AF2E-718620DEBEA8}" destId="{68C1CDCD-BC63-5B44-955A-E8FB5D1E0FFD}" srcOrd="1" destOrd="0" presId="urn:microsoft.com/office/officeart/2005/8/layout/orgChart1"/>
    <dgm:cxn modelId="{E152D8D9-7B4A-3E44-857E-49D343D1E8C4}" type="presParOf" srcId="{68C1CDCD-BC63-5B44-955A-E8FB5D1E0FFD}" destId="{4AC96861-D077-6849-A8C7-C049B66A6AEB}" srcOrd="0" destOrd="0" presId="urn:microsoft.com/office/officeart/2005/8/layout/orgChart1"/>
    <dgm:cxn modelId="{24AAC08D-B874-E347-9028-6F2B27DF34E5}" type="presParOf" srcId="{68C1CDCD-BC63-5B44-955A-E8FB5D1E0FFD}" destId="{ADDD1973-7268-4F25-803D-378E1EDAB4B6}" srcOrd="1" destOrd="0" presId="urn:microsoft.com/office/officeart/2005/8/layout/orgChart1"/>
    <dgm:cxn modelId="{5031F445-1D43-664E-B97E-248A498A4BA9}" type="presParOf" srcId="{ADDD1973-7268-4F25-803D-378E1EDAB4B6}" destId="{67DE933C-A79F-44A2-B677-7136958D2A27}" srcOrd="0" destOrd="0" presId="urn:microsoft.com/office/officeart/2005/8/layout/orgChart1"/>
    <dgm:cxn modelId="{06FA60E5-177E-0947-A04C-7EC0DCFDC110}" type="presParOf" srcId="{67DE933C-A79F-44A2-B677-7136958D2A27}" destId="{4EA36F2C-3C0E-45EF-B8C7-5D0389FD3B96}" srcOrd="0" destOrd="0" presId="urn:microsoft.com/office/officeart/2005/8/layout/orgChart1"/>
    <dgm:cxn modelId="{E7E3D08A-9728-B74A-901E-88FB0A82459B}" type="presParOf" srcId="{67DE933C-A79F-44A2-B677-7136958D2A27}" destId="{D123C166-2A73-4D3A-B619-9E303A0D2F7B}" srcOrd="1" destOrd="0" presId="urn:microsoft.com/office/officeart/2005/8/layout/orgChart1"/>
    <dgm:cxn modelId="{BC607A19-2092-0746-BABC-7F816A85D4F6}" type="presParOf" srcId="{ADDD1973-7268-4F25-803D-378E1EDAB4B6}" destId="{2BD2CFDA-2F3B-4548-85D2-3CEB158DA7E2}" srcOrd="1" destOrd="0" presId="urn:microsoft.com/office/officeart/2005/8/layout/orgChart1"/>
    <dgm:cxn modelId="{E9ABF8D5-47DE-9841-9508-A495D9809556}" type="presParOf" srcId="{2BD2CFDA-2F3B-4548-85D2-3CEB158DA7E2}" destId="{DE1115CE-F28C-BC48-B999-CFDA915FF23B}" srcOrd="0" destOrd="0" presId="urn:microsoft.com/office/officeart/2005/8/layout/orgChart1"/>
    <dgm:cxn modelId="{8434F52A-11DC-3A4D-A310-5D83355DC744}" type="presParOf" srcId="{2BD2CFDA-2F3B-4548-85D2-3CEB158DA7E2}" destId="{0EB7D7ED-A875-B544-A58B-EF53000850F7}" srcOrd="1" destOrd="0" presId="urn:microsoft.com/office/officeart/2005/8/layout/orgChart1"/>
    <dgm:cxn modelId="{24CBA125-48E0-564B-A34F-2BBA2AF99CA2}" type="presParOf" srcId="{0EB7D7ED-A875-B544-A58B-EF53000850F7}" destId="{3BDBF41E-D06D-DA46-A1D1-4A75E9B1876D}" srcOrd="0" destOrd="0" presId="urn:microsoft.com/office/officeart/2005/8/layout/orgChart1"/>
    <dgm:cxn modelId="{8C7E6E25-7212-574E-9D32-C78A79853F91}" type="presParOf" srcId="{3BDBF41E-D06D-DA46-A1D1-4A75E9B1876D}" destId="{C4ADB2A2-862B-9241-B1D4-63DCA196706A}" srcOrd="0" destOrd="0" presId="urn:microsoft.com/office/officeart/2005/8/layout/orgChart1"/>
    <dgm:cxn modelId="{8816B459-F507-9343-8C11-E41506357C81}" type="presParOf" srcId="{3BDBF41E-D06D-DA46-A1D1-4A75E9B1876D}" destId="{925E83CD-109D-4B4B-91AC-746594067E80}" srcOrd="1" destOrd="0" presId="urn:microsoft.com/office/officeart/2005/8/layout/orgChart1"/>
    <dgm:cxn modelId="{B72BC6F7-DF82-C948-A5A0-B82822F89DEF}" type="presParOf" srcId="{0EB7D7ED-A875-B544-A58B-EF53000850F7}" destId="{80793202-743C-4A47-907F-F4CFE33B2CBE}" srcOrd="1" destOrd="0" presId="urn:microsoft.com/office/officeart/2005/8/layout/orgChart1"/>
    <dgm:cxn modelId="{A03E983D-8BAC-DA40-8E81-A7C580B1D403}" type="presParOf" srcId="{0EB7D7ED-A875-B544-A58B-EF53000850F7}" destId="{68CCD6CC-1073-7042-917F-2DC6A352202A}" srcOrd="2" destOrd="0" presId="urn:microsoft.com/office/officeart/2005/8/layout/orgChart1"/>
    <dgm:cxn modelId="{C6CF86D4-6C34-EF4F-AAD2-5D4CD7AE4514}" type="presParOf" srcId="{2BD2CFDA-2F3B-4548-85D2-3CEB158DA7E2}" destId="{8F05C5C5-6441-B84C-991E-D4661C3B09A9}" srcOrd="2" destOrd="0" presId="urn:microsoft.com/office/officeart/2005/8/layout/orgChart1"/>
    <dgm:cxn modelId="{F1DE702C-EBC9-9E4B-BA45-0BDD0E9E21CF}" type="presParOf" srcId="{2BD2CFDA-2F3B-4548-85D2-3CEB158DA7E2}" destId="{0BE42C85-5E5A-2541-838B-B58BDA4564E2}" srcOrd="3" destOrd="0" presId="urn:microsoft.com/office/officeart/2005/8/layout/orgChart1"/>
    <dgm:cxn modelId="{24C93B51-DC04-9040-8B21-AA2E28BD7B70}" type="presParOf" srcId="{0BE42C85-5E5A-2541-838B-B58BDA4564E2}" destId="{A402F581-45B9-BA4C-A0DC-7555ADCA6319}" srcOrd="0" destOrd="0" presId="urn:microsoft.com/office/officeart/2005/8/layout/orgChart1"/>
    <dgm:cxn modelId="{80B81F1A-45C5-5048-B91C-FEC14D833502}" type="presParOf" srcId="{A402F581-45B9-BA4C-A0DC-7555ADCA6319}" destId="{5B54091B-F738-7840-98C8-E868656A2579}" srcOrd="0" destOrd="0" presId="urn:microsoft.com/office/officeart/2005/8/layout/orgChart1"/>
    <dgm:cxn modelId="{91224698-013B-9E46-B5FE-9BD7CAE04A4D}" type="presParOf" srcId="{A402F581-45B9-BA4C-A0DC-7555ADCA6319}" destId="{A2C39DC3-9E3F-5A49-A3DB-7EAAB07B24A3}" srcOrd="1" destOrd="0" presId="urn:microsoft.com/office/officeart/2005/8/layout/orgChart1"/>
    <dgm:cxn modelId="{30E629F5-F1EC-7847-901F-34B866CBA99B}" type="presParOf" srcId="{0BE42C85-5E5A-2541-838B-B58BDA4564E2}" destId="{C1D3EA61-E17E-8C40-B546-802BEA326357}" srcOrd="1" destOrd="0" presId="urn:microsoft.com/office/officeart/2005/8/layout/orgChart1"/>
    <dgm:cxn modelId="{3DBC53D5-8F83-2C43-9FAE-A2928C5462EB}" type="presParOf" srcId="{0BE42C85-5E5A-2541-838B-B58BDA4564E2}" destId="{E1B8E081-6E1D-1145-8E85-8918CB6EA0C8}" srcOrd="2" destOrd="0" presId="urn:microsoft.com/office/officeart/2005/8/layout/orgChart1"/>
    <dgm:cxn modelId="{3DDD2EDE-6D4F-9D41-AECF-89BA9EB03FFC}" type="presParOf" srcId="{2BD2CFDA-2F3B-4548-85D2-3CEB158DA7E2}" destId="{92BD6687-E0B5-B84D-9BBA-58070CD3E85E}" srcOrd="4" destOrd="0" presId="urn:microsoft.com/office/officeart/2005/8/layout/orgChart1"/>
    <dgm:cxn modelId="{AC46E884-465C-6F4B-8B16-E08E42334AA0}" type="presParOf" srcId="{2BD2CFDA-2F3B-4548-85D2-3CEB158DA7E2}" destId="{4E5B2198-89F3-5345-89E4-34424132029C}" srcOrd="5" destOrd="0" presId="urn:microsoft.com/office/officeart/2005/8/layout/orgChart1"/>
    <dgm:cxn modelId="{607D1ADE-1DB6-5645-9610-465BAEAB85EE}" type="presParOf" srcId="{4E5B2198-89F3-5345-89E4-34424132029C}" destId="{75775C8B-86AA-4E4E-98AD-12A85CA1B14C}" srcOrd="0" destOrd="0" presId="urn:microsoft.com/office/officeart/2005/8/layout/orgChart1"/>
    <dgm:cxn modelId="{6F8F84E4-EF6B-BC45-83F8-B8863E243104}" type="presParOf" srcId="{75775C8B-86AA-4E4E-98AD-12A85CA1B14C}" destId="{29CE3779-3702-7B44-80AF-829900D0E3E1}" srcOrd="0" destOrd="0" presId="urn:microsoft.com/office/officeart/2005/8/layout/orgChart1"/>
    <dgm:cxn modelId="{9B7EB353-C8FF-F340-927B-91A3CF77139D}" type="presParOf" srcId="{75775C8B-86AA-4E4E-98AD-12A85CA1B14C}" destId="{675D371B-B6A9-424A-864C-AE5DFF7B8A98}" srcOrd="1" destOrd="0" presId="urn:microsoft.com/office/officeart/2005/8/layout/orgChart1"/>
    <dgm:cxn modelId="{E75782E8-2D40-F044-A804-AB815FE1E13B}" type="presParOf" srcId="{4E5B2198-89F3-5345-89E4-34424132029C}" destId="{DC36F4D4-138F-844B-A6EB-C9CE97746692}" srcOrd="1" destOrd="0" presId="urn:microsoft.com/office/officeart/2005/8/layout/orgChart1"/>
    <dgm:cxn modelId="{70235D12-0F90-B646-8825-DE2281DA76F8}" type="presParOf" srcId="{4E5B2198-89F3-5345-89E4-34424132029C}" destId="{D748DD28-AEF7-0646-A18C-77C7E794D881}" srcOrd="2" destOrd="0" presId="urn:microsoft.com/office/officeart/2005/8/layout/orgChart1"/>
    <dgm:cxn modelId="{F065CF3D-1876-5649-A911-CB03B336080A}" type="presParOf" srcId="{2BD2CFDA-2F3B-4548-85D2-3CEB158DA7E2}" destId="{B5015DCC-8D4E-954D-AAF0-85C466504770}" srcOrd="6" destOrd="0" presId="urn:microsoft.com/office/officeart/2005/8/layout/orgChart1"/>
    <dgm:cxn modelId="{2708A6EF-EDE8-9B4D-A11F-3D58B1FB33B0}" type="presParOf" srcId="{2BD2CFDA-2F3B-4548-85D2-3CEB158DA7E2}" destId="{2218A041-BD5C-AF49-8463-D9AC00E99793}" srcOrd="7" destOrd="0" presId="urn:microsoft.com/office/officeart/2005/8/layout/orgChart1"/>
    <dgm:cxn modelId="{A321FB85-571B-A841-822F-48DB232D62D2}" type="presParOf" srcId="{2218A041-BD5C-AF49-8463-D9AC00E99793}" destId="{2944B6AE-FC39-9F49-A27B-A736A9B196D6}" srcOrd="0" destOrd="0" presId="urn:microsoft.com/office/officeart/2005/8/layout/orgChart1"/>
    <dgm:cxn modelId="{2087556E-69CA-9E4F-9246-37A1E13AD31C}" type="presParOf" srcId="{2944B6AE-FC39-9F49-A27B-A736A9B196D6}" destId="{D3B8472C-5451-9142-8CE5-2420507A98ED}" srcOrd="0" destOrd="0" presId="urn:microsoft.com/office/officeart/2005/8/layout/orgChart1"/>
    <dgm:cxn modelId="{64D1186F-2E85-8741-9C8D-8FE88BE7AEF4}" type="presParOf" srcId="{2944B6AE-FC39-9F49-A27B-A736A9B196D6}" destId="{05C13E02-E6FE-D845-93C2-E0C7C42DBCF1}" srcOrd="1" destOrd="0" presId="urn:microsoft.com/office/officeart/2005/8/layout/orgChart1"/>
    <dgm:cxn modelId="{BC6413CB-C827-4B4C-977D-E138B0BC2FB8}" type="presParOf" srcId="{2218A041-BD5C-AF49-8463-D9AC00E99793}" destId="{21344093-CF54-C845-A024-A04CF9AA475E}" srcOrd="1" destOrd="0" presId="urn:microsoft.com/office/officeart/2005/8/layout/orgChart1"/>
    <dgm:cxn modelId="{743F1C1A-2E86-0441-A637-6E1B41EFABCD}" type="presParOf" srcId="{2218A041-BD5C-AF49-8463-D9AC00E99793}" destId="{0EF0A33F-3EF6-D943-B5A3-A23449593058}" srcOrd="2" destOrd="0" presId="urn:microsoft.com/office/officeart/2005/8/layout/orgChart1"/>
    <dgm:cxn modelId="{538B5149-77F2-4E42-A148-3F0E2AF929FC}" type="presParOf" srcId="{ADDD1973-7268-4F25-803D-378E1EDAB4B6}" destId="{62864C94-7BC8-43ED-A7AA-49E2720FBE01}" srcOrd="2" destOrd="0" presId="urn:microsoft.com/office/officeart/2005/8/layout/orgChart1"/>
    <dgm:cxn modelId="{2D11A4A1-4625-1A4D-A6EC-A5E801C4D3DF}" type="presParOf" srcId="{68C1CDCD-BC63-5B44-955A-E8FB5D1E0FFD}" destId="{08E8B6FB-0854-3E4B-9513-3305324B42D9}" srcOrd="2" destOrd="0" presId="urn:microsoft.com/office/officeart/2005/8/layout/orgChart1"/>
    <dgm:cxn modelId="{D7EA08B5-BAD8-3C45-956F-0E9E4705BDF6}" type="presParOf" srcId="{68C1CDCD-BC63-5B44-955A-E8FB5D1E0FFD}" destId="{E3655276-0433-A54B-9F30-78BDBB93E649}" srcOrd="3" destOrd="0" presId="urn:microsoft.com/office/officeart/2005/8/layout/orgChart1"/>
    <dgm:cxn modelId="{D940611E-4B5F-5A41-BE50-336B3F38D5C7}" type="presParOf" srcId="{E3655276-0433-A54B-9F30-78BDBB93E649}" destId="{38304091-B2F2-B443-A361-96A53C1A5CC9}" srcOrd="0" destOrd="0" presId="urn:microsoft.com/office/officeart/2005/8/layout/orgChart1"/>
    <dgm:cxn modelId="{E2B02221-18B5-5343-B9DF-86B423E5582E}" type="presParOf" srcId="{38304091-B2F2-B443-A361-96A53C1A5CC9}" destId="{7F21B881-7834-9540-8771-DB4C4E77BFD2}" srcOrd="0" destOrd="0" presId="urn:microsoft.com/office/officeart/2005/8/layout/orgChart1"/>
    <dgm:cxn modelId="{7662D0A5-1575-1046-81CE-768BC20DDBFA}" type="presParOf" srcId="{38304091-B2F2-B443-A361-96A53C1A5CC9}" destId="{AB951168-52BA-7B4E-8EAF-BFF8E48E6F56}" srcOrd="1" destOrd="0" presId="urn:microsoft.com/office/officeart/2005/8/layout/orgChart1"/>
    <dgm:cxn modelId="{FC11603B-97F1-EC49-97AA-A2DCD6FA7B1A}" type="presParOf" srcId="{E3655276-0433-A54B-9F30-78BDBB93E649}" destId="{E398ECF8-F62D-9049-B3AA-D8497419440C}" srcOrd="1" destOrd="0" presId="urn:microsoft.com/office/officeart/2005/8/layout/orgChart1"/>
    <dgm:cxn modelId="{4EB0108F-D903-0442-9D2A-AF3E3D968AC9}" type="presParOf" srcId="{E398ECF8-F62D-9049-B3AA-D8497419440C}" destId="{E48E5ECE-AEE1-3B4B-B85E-6D3774B2E916}" srcOrd="0" destOrd="0" presId="urn:microsoft.com/office/officeart/2005/8/layout/orgChart1"/>
    <dgm:cxn modelId="{3A074D4E-0483-764A-9383-3FCD953C7D45}" type="presParOf" srcId="{E398ECF8-F62D-9049-B3AA-D8497419440C}" destId="{A95655F3-84D1-8942-AEA3-CB7E43330E7D}" srcOrd="1" destOrd="0" presId="urn:microsoft.com/office/officeart/2005/8/layout/orgChart1"/>
    <dgm:cxn modelId="{79FFA11C-BD41-4F48-9C74-4764BED7A811}" type="presParOf" srcId="{A95655F3-84D1-8942-AEA3-CB7E43330E7D}" destId="{BBCDD3D9-051E-7742-BBDD-9FB770352DB7}" srcOrd="0" destOrd="0" presId="urn:microsoft.com/office/officeart/2005/8/layout/orgChart1"/>
    <dgm:cxn modelId="{A4EE1D7A-E0AA-2343-B0A2-C9123E4BB8F1}" type="presParOf" srcId="{BBCDD3D9-051E-7742-BBDD-9FB770352DB7}" destId="{D7FABE0A-A114-3D46-8D88-C859C420945F}" srcOrd="0" destOrd="0" presId="urn:microsoft.com/office/officeart/2005/8/layout/orgChart1"/>
    <dgm:cxn modelId="{577F2EF3-9F06-5549-B4EE-721308FB6C1F}" type="presParOf" srcId="{BBCDD3D9-051E-7742-BBDD-9FB770352DB7}" destId="{34ADA34C-B2E5-D146-BAA1-8842AEEE3CDC}" srcOrd="1" destOrd="0" presId="urn:microsoft.com/office/officeart/2005/8/layout/orgChart1"/>
    <dgm:cxn modelId="{BB43A3F6-0DF2-9A4F-BB92-2402F7AF9BEB}" type="presParOf" srcId="{A95655F3-84D1-8942-AEA3-CB7E43330E7D}" destId="{8AF4F005-B724-2540-9225-4323A207A7B4}" srcOrd="1" destOrd="0" presId="urn:microsoft.com/office/officeart/2005/8/layout/orgChart1"/>
    <dgm:cxn modelId="{C7099601-C7E9-ED45-B50A-74286477680E}" type="presParOf" srcId="{A95655F3-84D1-8942-AEA3-CB7E43330E7D}" destId="{13277C62-E85E-0D4D-B56C-90F2885915F4}" srcOrd="2" destOrd="0" presId="urn:microsoft.com/office/officeart/2005/8/layout/orgChart1"/>
    <dgm:cxn modelId="{A424D40A-6479-D349-83EC-DC2E3211CF22}" type="presParOf" srcId="{E3655276-0433-A54B-9F30-78BDBB93E649}" destId="{91733D21-47A3-5B42-A484-496E463AF3AA}" srcOrd="2" destOrd="0" presId="urn:microsoft.com/office/officeart/2005/8/layout/orgChart1"/>
    <dgm:cxn modelId="{981EAE37-0C55-564D-A43F-25BF5FF8450C}" type="presParOf" srcId="{68C1CDCD-BC63-5B44-955A-E8FB5D1E0FFD}" destId="{45163E05-D26B-8E4D-B3FE-8D1A7E7569AF}" srcOrd="4" destOrd="0" presId="urn:microsoft.com/office/officeart/2005/8/layout/orgChart1"/>
    <dgm:cxn modelId="{6C345C59-E977-BA4E-9B58-BC2E68CD6434}" type="presParOf" srcId="{68C1CDCD-BC63-5B44-955A-E8FB5D1E0FFD}" destId="{36226FB1-E39B-D94D-9EC5-35D6BE472D03}" srcOrd="5" destOrd="0" presId="urn:microsoft.com/office/officeart/2005/8/layout/orgChart1"/>
    <dgm:cxn modelId="{F6C9EBB4-D552-954E-A5A5-49580C34BA50}" type="presParOf" srcId="{36226FB1-E39B-D94D-9EC5-35D6BE472D03}" destId="{BB106E6D-F978-2E4C-A2AF-F782DDDE4751}" srcOrd="0" destOrd="0" presId="urn:microsoft.com/office/officeart/2005/8/layout/orgChart1"/>
    <dgm:cxn modelId="{E12D5A6E-5AC8-664C-B60C-61BABAB96C01}" type="presParOf" srcId="{BB106E6D-F978-2E4C-A2AF-F782DDDE4751}" destId="{F71464B0-3FCB-E44B-942F-E5A4046738EB}" srcOrd="0" destOrd="0" presId="urn:microsoft.com/office/officeart/2005/8/layout/orgChart1"/>
    <dgm:cxn modelId="{42ACBFAD-0A78-6E47-B6EC-15D5799B943E}" type="presParOf" srcId="{BB106E6D-F978-2E4C-A2AF-F782DDDE4751}" destId="{62AC9557-0A8E-F240-88CF-38FE292092AD}" srcOrd="1" destOrd="0" presId="urn:microsoft.com/office/officeart/2005/8/layout/orgChart1"/>
    <dgm:cxn modelId="{5BD4C9E7-B520-AA44-824A-DC08A3E9D95F}" type="presParOf" srcId="{36226FB1-E39B-D94D-9EC5-35D6BE472D03}" destId="{DB3F6A20-FBF5-A843-9F02-DFD1488B5E97}" srcOrd="1" destOrd="0" presId="urn:microsoft.com/office/officeart/2005/8/layout/orgChart1"/>
    <dgm:cxn modelId="{C15EAC16-3B38-364E-A373-543AD097A54F}" type="presParOf" srcId="{36226FB1-E39B-D94D-9EC5-35D6BE472D03}" destId="{EBC5AA9B-27A4-BA4E-A9DF-7563E28CA386}" srcOrd="2" destOrd="0" presId="urn:microsoft.com/office/officeart/2005/8/layout/orgChart1"/>
    <dgm:cxn modelId="{E657C0D1-0C6F-CF4D-8A63-379398DC1785}" type="presParOf" srcId="{68C1CDCD-BC63-5B44-955A-E8FB5D1E0FFD}" destId="{1C27692E-CFEC-C64A-BFD5-ED29E5FC9F6C}" srcOrd="6" destOrd="0" presId="urn:microsoft.com/office/officeart/2005/8/layout/orgChart1"/>
    <dgm:cxn modelId="{BAAA441B-C860-1E4E-B362-7E0EEEBE577A}" type="presParOf" srcId="{68C1CDCD-BC63-5B44-955A-E8FB5D1E0FFD}" destId="{DFA0D1FB-55B1-9640-8EBF-D08C42A5BEB3}" srcOrd="7" destOrd="0" presId="urn:microsoft.com/office/officeart/2005/8/layout/orgChart1"/>
    <dgm:cxn modelId="{F8E2A85C-80DE-0043-9D32-7B41D0E3E388}" type="presParOf" srcId="{DFA0D1FB-55B1-9640-8EBF-D08C42A5BEB3}" destId="{5E23F0B9-63C0-8F46-A943-24DFE4F1FE3A}" srcOrd="0" destOrd="0" presId="urn:microsoft.com/office/officeart/2005/8/layout/orgChart1"/>
    <dgm:cxn modelId="{E505400C-AEE2-CA4B-8830-CB943F1CCDEA}" type="presParOf" srcId="{5E23F0B9-63C0-8F46-A943-24DFE4F1FE3A}" destId="{70BEE0D3-4641-5D4C-8000-18FBB232E99B}" srcOrd="0" destOrd="0" presId="urn:microsoft.com/office/officeart/2005/8/layout/orgChart1"/>
    <dgm:cxn modelId="{8EDA1D98-226E-FC46-A48F-D19333AEE69E}" type="presParOf" srcId="{5E23F0B9-63C0-8F46-A943-24DFE4F1FE3A}" destId="{32CBB527-0208-C940-BA50-C947B0513290}" srcOrd="1" destOrd="0" presId="urn:microsoft.com/office/officeart/2005/8/layout/orgChart1"/>
    <dgm:cxn modelId="{40643469-9BCF-F842-9547-D03CEC8B20EC}" type="presParOf" srcId="{DFA0D1FB-55B1-9640-8EBF-D08C42A5BEB3}" destId="{EA15EC89-7332-5849-AAAE-8F36EC011C5F}" srcOrd="1" destOrd="0" presId="urn:microsoft.com/office/officeart/2005/8/layout/orgChart1"/>
    <dgm:cxn modelId="{D471F6F9-7F6D-974E-9E03-CD27CB255E4A}" type="presParOf" srcId="{DFA0D1FB-55B1-9640-8EBF-D08C42A5BEB3}" destId="{31C8DD3B-50F2-A247-813C-3DF419A08D2E}" srcOrd="2" destOrd="0" presId="urn:microsoft.com/office/officeart/2005/8/layout/orgChart1"/>
    <dgm:cxn modelId="{27F1801E-470A-244F-9112-5AB0E432C6BF}" type="presParOf" srcId="{68C1CDCD-BC63-5B44-955A-E8FB5D1E0FFD}" destId="{31D70990-6F64-C844-99B4-57B4C06C5EC2}" srcOrd="8" destOrd="0" presId="urn:microsoft.com/office/officeart/2005/8/layout/orgChart1"/>
    <dgm:cxn modelId="{A644CF12-E453-0745-8699-D2753D8A117B}" type="presParOf" srcId="{68C1CDCD-BC63-5B44-955A-E8FB5D1E0FFD}" destId="{4357A344-CA88-964F-B7DC-79FF6B5E999F}" srcOrd="9" destOrd="0" presId="urn:microsoft.com/office/officeart/2005/8/layout/orgChart1"/>
    <dgm:cxn modelId="{F85278E7-F249-5343-B137-8B412A994144}" type="presParOf" srcId="{4357A344-CA88-964F-B7DC-79FF6B5E999F}" destId="{E8DBA9F9-8121-A24C-B680-DFA847814C30}" srcOrd="0" destOrd="0" presId="urn:microsoft.com/office/officeart/2005/8/layout/orgChart1"/>
    <dgm:cxn modelId="{4833E65F-C2C7-2446-AC24-F9E8854AB11D}" type="presParOf" srcId="{E8DBA9F9-8121-A24C-B680-DFA847814C30}" destId="{5612E146-3E2D-264C-ABD9-F399EBC1D922}" srcOrd="0" destOrd="0" presId="urn:microsoft.com/office/officeart/2005/8/layout/orgChart1"/>
    <dgm:cxn modelId="{CF83DDEE-A412-1840-B4AF-7499CAFDF5A6}" type="presParOf" srcId="{E8DBA9F9-8121-A24C-B680-DFA847814C30}" destId="{BA67CC98-2722-4643-A2B3-CB1AA77E1002}" srcOrd="1" destOrd="0" presId="urn:microsoft.com/office/officeart/2005/8/layout/orgChart1"/>
    <dgm:cxn modelId="{08849774-E953-B647-B39F-0DE622147CBF}" type="presParOf" srcId="{4357A344-CA88-964F-B7DC-79FF6B5E999F}" destId="{3AC74934-7E64-A343-B01B-65FEA14831F7}" srcOrd="1" destOrd="0" presId="urn:microsoft.com/office/officeart/2005/8/layout/orgChart1"/>
    <dgm:cxn modelId="{F1F4EAA6-A9AF-8148-ABC9-ED8871DDCFE7}" type="presParOf" srcId="{4357A344-CA88-964F-B7DC-79FF6B5E999F}" destId="{59BAE20E-795F-4343-AE90-5639189F4D53}" srcOrd="2" destOrd="0" presId="urn:microsoft.com/office/officeart/2005/8/layout/orgChart1"/>
    <dgm:cxn modelId="{09BD4F3B-DAF1-CC44-BB84-F579077990D7}" type="presParOf" srcId="{2B11C218-A2C2-004F-AF2E-718620DEBEA8}" destId="{50BB7F81-1A0D-AC40-8B85-2ADCADFBC58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A936DF-08A1-4DD2-921C-76F841EAC6F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EE5756A-368C-D044-8111-929599E8673F}">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Campus Life</a:t>
          </a:r>
        </a:p>
      </dgm:t>
    </dgm:pt>
    <dgm:pt modelId="{D514400E-CFA1-5C4D-BC09-F309FE7D385C}" type="parTrans" cxnId="{B46FD743-E28C-F548-84EB-34829FE02FEA}">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4921204F-782E-4747-8087-A8A9410303AA}" type="sibTrans" cxnId="{B46FD743-E28C-F548-84EB-34829FE02FEA}">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69DB7800-93F5-584D-A791-945B4870A4B9}">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Support Services</a:t>
          </a:r>
        </a:p>
      </dgm:t>
    </dgm:pt>
    <dgm:pt modelId="{E44F69AC-9667-434D-B662-9E69A4426B9D}" type="parTrans" cxnId="{6E198BFC-6F83-9340-8E85-4A85C22A2B2D}">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49A455FE-9742-3F45-8D05-815FED9310B4}" type="sibTrans" cxnId="{6E198BFC-6F83-9340-8E85-4A85C22A2B2D}">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32F19880-32B2-6040-A25B-DD5BBEABA8A1}">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News</a:t>
          </a:r>
        </a:p>
      </dgm:t>
    </dgm:pt>
    <dgm:pt modelId="{1F0B9034-06A8-AB4B-BE31-C1D3E693B38D}" type="parTrans" cxnId="{B7E3332F-F2F3-0241-AC6B-B3B3B962F3C7}">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4A7C9B00-47DA-FA45-9468-ED28B75FDEC6}" type="sibTrans" cxnId="{B7E3332F-F2F3-0241-AC6B-B3B3B962F3C7}">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03B19DE8-6ED8-704B-803D-9C4D9F817994}">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Events</a:t>
          </a:r>
        </a:p>
      </dgm:t>
    </dgm:pt>
    <dgm:pt modelId="{82DFA47C-6704-174A-B03F-E4FA2DF0CEC1}" type="parTrans" cxnId="{FDA7AC8F-DFA4-F840-BCA0-085823A8A3A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71C098F7-8A18-2E4B-8678-8CDE29AD901C}" type="sibTrans" cxnId="{FDA7AC8F-DFA4-F840-BCA0-085823A8A3A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7C8520E2-4E2F-CE46-B9F6-3F9E2085EFD6}">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Events Detail</a:t>
          </a:r>
        </a:p>
      </dgm:t>
    </dgm:pt>
    <dgm:pt modelId="{1BA7E2AD-01E8-9E48-AC1C-1F9D68EE9AA2}" type="parTrans" cxnId="{F490F195-C572-D44B-90A9-D61CAF5635B3}">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7AB49393-8E2B-1A46-AC55-568AD87D32CD}" type="sibTrans" cxnId="{F490F195-C572-D44B-90A9-D61CAF5635B3}">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BCE1F625-EF1D-E547-8418-1EB8D1DD686B}">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News Detail</a:t>
          </a:r>
        </a:p>
      </dgm:t>
    </dgm:pt>
    <dgm:pt modelId="{B0320933-FF32-434A-B8B6-76E280DB7946}" type="parTrans" cxnId="{A9B5FD45-FACC-B645-A2D1-60844021588F}">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03BCC8D1-3E75-AE44-BF21-7CB93941E981}" type="sibTrans" cxnId="{A9B5FD45-FACC-B645-A2D1-60844021588F}">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F637C8F1-7066-DA42-8AAC-0F34D8868E05}">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LGBTQIA</a:t>
          </a:r>
        </a:p>
      </dgm:t>
    </dgm:pt>
    <dgm:pt modelId="{93BF831C-7741-7643-9996-77D810A94057}" type="parTrans" cxnId="{E4FC3D9A-4E20-F448-A35A-05FA4973E3F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29EDAA3F-1B9C-7A47-8008-171190338949}" type="sibTrans" cxnId="{E4FC3D9A-4E20-F448-A35A-05FA4973E3F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E916D118-0421-3049-9BC1-2594F3929718}">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Military + Veterans</a:t>
          </a:r>
        </a:p>
      </dgm:t>
    </dgm:pt>
    <dgm:pt modelId="{0C1A51B8-D246-2C41-8B68-F5A176838D46}" type="parTrans" cxnId="{765A1286-AFC4-C54D-9EDA-E25C83D7E387}">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1B7A9D3F-A801-0545-A016-E6D1FE4EA41B}" type="sibTrans" cxnId="{765A1286-AFC4-C54D-9EDA-E25C83D7E387}">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C05B39DB-306C-6143-ADB1-B51DDB0E41E6}">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Disabled</a:t>
          </a:r>
        </a:p>
      </dgm:t>
    </dgm:pt>
    <dgm:pt modelId="{71299ABC-6D48-FA43-9EB4-07886BA535E5}" type="parTrans" cxnId="{2E13708F-301B-DB4D-8FD7-0EB41E86F5C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F858A186-9C14-B440-B338-A8277631911C}" type="sibTrans" cxnId="{2E13708F-301B-DB4D-8FD7-0EB41E86F5CE}">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8A827867-F18A-964E-B7B4-2A7774F5268F}">
      <dgm:prSet custT="1"/>
      <dgm:spPr>
        <a:solidFill>
          <a:schemeClr val="bg1">
            <a:lumMod val="85000"/>
          </a:schemeClr>
        </a:solidFill>
      </dgm:spPr>
      <dgm:t>
        <a:bodyPr/>
        <a:lstStyle/>
        <a:p>
          <a:r>
            <a:rPr lang="en-US" sz="1150" b="0" i="0" dirty="0">
              <a:solidFill>
                <a:schemeClr val="tx1"/>
              </a:solidFill>
              <a:latin typeface="Helvetica Neue Light" panose="02000403000000020004" pitchFamily="2" charset="0"/>
              <a:ea typeface="Helvetica Neue Light" panose="02000403000000020004" pitchFamily="2" charset="0"/>
            </a:rPr>
            <a:t>International</a:t>
          </a:r>
        </a:p>
      </dgm:t>
    </dgm:pt>
    <dgm:pt modelId="{015A84B4-1324-B543-AD8E-9D75D1FDD4E2}" type="parTrans" cxnId="{A4C36875-A69F-4B40-85DF-F00FA3C8F0E3}">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BE05AE62-35D1-9D47-A47E-F22AD70563F0}" type="sibTrans" cxnId="{A4C36875-A69F-4B40-85DF-F00FA3C8F0E3}">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07D964E9-E850-9748-9D7B-F6772FC55D78}">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Athletics</a:t>
          </a:r>
        </a:p>
      </dgm:t>
    </dgm:pt>
    <dgm:pt modelId="{7D18218E-B090-3041-9012-4BDA7CB19448}" type="sibTrans" cxnId="{2A655644-5C1D-C849-88F4-0FD184880476}">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822F55CA-C263-1A4E-BDF1-F0D43EFCFDA2}" type="parTrans" cxnId="{2A655644-5C1D-C849-88F4-0FD184880476}">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0AA9DD0F-B762-E146-853A-BA266C33B055}">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Tickets</a:t>
          </a:r>
        </a:p>
      </dgm:t>
    </dgm:pt>
    <dgm:pt modelId="{D2068A24-6411-1E44-BEEF-D8A28658C850}" type="parTrans" cxnId="{70EDB18B-0798-674F-A4D5-4E784AE177D5}">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29303EA1-0476-D74E-9492-A3EC1B40FFD2}" type="sibTrans" cxnId="{70EDB18B-0798-674F-A4D5-4E784AE177D5}">
      <dgm:prSet/>
      <dgm:spPr/>
      <dgm:t>
        <a:bodyPr/>
        <a:lstStyle/>
        <a:p>
          <a:endParaRPr lang="en-US" sz="1200" b="0" i="0">
            <a:solidFill>
              <a:schemeClr val="tx1"/>
            </a:solidFill>
            <a:latin typeface="Helvetica Neue Light" panose="02000403000000020004" pitchFamily="2" charset="0"/>
            <a:ea typeface="Helvetica Neue Light" panose="02000403000000020004" pitchFamily="2" charset="0"/>
          </a:endParaRPr>
        </a:p>
      </dgm:t>
    </dgm:pt>
    <dgm:pt modelId="{79A79246-46ED-574E-9239-92CBAA6B47C5}">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Food Pantry</a:t>
          </a:r>
        </a:p>
      </dgm:t>
    </dgm:pt>
    <dgm:pt modelId="{FAA96355-AAB4-4744-B0A5-A2C86599CEC6}" type="parTrans" cxnId="{7C9C0D32-CE41-CA4B-A2EE-35C99D1D4A98}">
      <dgm:prSet/>
      <dgm:spPr/>
      <dgm:t>
        <a:bodyPr/>
        <a:lstStyle/>
        <a:p>
          <a:endParaRPr lang="en-US">
            <a:solidFill>
              <a:schemeClr val="tx1"/>
            </a:solidFill>
          </a:endParaRPr>
        </a:p>
      </dgm:t>
    </dgm:pt>
    <dgm:pt modelId="{2D2C5134-07AA-2644-A1F1-9939B2F10422}" type="sibTrans" cxnId="{7C9C0D32-CE41-CA4B-A2EE-35C99D1D4A98}">
      <dgm:prSet/>
      <dgm:spPr/>
      <dgm:t>
        <a:bodyPr/>
        <a:lstStyle/>
        <a:p>
          <a:endParaRPr lang="en-US">
            <a:solidFill>
              <a:schemeClr val="tx1"/>
            </a:solidFill>
          </a:endParaRPr>
        </a:p>
      </dgm:t>
    </dgm:pt>
    <dgm:pt modelId="{11F5F4BC-20C4-044E-9768-0B1F6B2ACA98}">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Health Center</a:t>
          </a:r>
        </a:p>
      </dgm:t>
    </dgm:pt>
    <dgm:pt modelId="{118100A9-4A0D-BB44-9236-96E60B93A149}" type="parTrans" cxnId="{AAF41ABC-67F1-6847-BF45-3B3676C1E679}">
      <dgm:prSet/>
      <dgm:spPr/>
      <dgm:t>
        <a:bodyPr/>
        <a:lstStyle/>
        <a:p>
          <a:endParaRPr lang="en-US">
            <a:solidFill>
              <a:schemeClr val="tx1"/>
            </a:solidFill>
          </a:endParaRPr>
        </a:p>
      </dgm:t>
    </dgm:pt>
    <dgm:pt modelId="{045D4807-6AAE-344A-BBB3-711FB1D391B3}" type="sibTrans" cxnId="{AAF41ABC-67F1-6847-BF45-3B3676C1E679}">
      <dgm:prSet/>
      <dgm:spPr/>
      <dgm:t>
        <a:bodyPr/>
        <a:lstStyle/>
        <a:p>
          <a:endParaRPr lang="en-US">
            <a:solidFill>
              <a:schemeClr val="tx1"/>
            </a:solidFill>
          </a:endParaRPr>
        </a:p>
      </dgm:t>
    </dgm:pt>
    <dgm:pt modelId="{A8C66366-2161-B849-854F-54C115C7912C}">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Clubs</a:t>
          </a:r>
        </a:p>
      </dgm:t>
    </dgm:pt>
    <dgm:pt modelId="{C273CD77-6EF3-F44C-BFA0-467784EBFBD9}" type="parTrans" cxnId="{153026C0-1BBA-874E-B6E3-5065D923B388}">
      <dgm:prSet/>
      <dgm:spPr/>
      <dgm:t>
        <a:bodyPr/>
        <a:lstStyle/>
        <a:p>
          <a:endParaRPr lang="en-US">
            <a:solidFill>
              <a:schemeClr val="tx1"/>
            </a:solidFill>
          </a:endParaRPr>
        </a:p>
      </dgm:t>
    </dgm:pt>
    <dgm:pt modelId="{620EC270-3322-064A-B613-CC8CB757D75F}" type="sibTrans" cxnId="{153026C0-1BBA-874E-B6E3-5065D923B388}">
      <dgm:prSet/>
      <dgm:spPr/>
      <dgm:t>
        <a:bodyPr/>
        <a:lstStyle/>
        <a:p>
          <a:endParaRPr lang="en-US">
            <a:solidFill>
              <a:schemeClr val="tx1"/>
            </a:solidFill>
          </a:endParaRPr>
        </a:p>
      </dgm:t>
    </dgm:pt>
    <dgm:pt modelId="{8955F21D-371F-4B77-B666-240375C0B22E}" type="pres">
      <dgm:prSet presAssocID="{25A936DF-08A1-4DD2-921C-76F841EAC6F4}" presName="hierChild1" presStyleCnt="0">
        <dgm:presLayoutVars>
          <dgm:orgChart val="1"/>
          <dgm:chPref val="1"/>
          <dgm:dir/>
          <dgm:animOne val="branch"/>
          <dgm:animLvl val="lvl"/>
          <dgm:resizeHandles/>
        </dgm:presLayoutVars>
      </dgm:prSet>
      <dgm:spPr/>
    </dgm:pt>
    <dgm:pt modelId="{D2BF0FC7-D1A0-9F43-94DB-726BD50B93C6}" type="pres">
      <dgm:prSet presAssocID="{7EE5756A-368C-D044-8111-929599E8673F}" presName="hierRoot1" presStyleCnt="0">
        <dgm:presLayoutVars>
          <dgm:hierBranch val="init"/>
        </dgm:presLayoutVars>
      </dgm:prSet>
      <dgm:spPr/>
    </dgm:pt>
    <dgm:pt modelId="{742B15C9-6417-6347-8AFE-1ACC6B8B41D2}" type="pres">
      <dgm:prSet presAssocID="{7EE5756A-368C-D044-8111-929599E8673F}" presName="rootComposite1" presStyleCnt="0"/>
      <dgm:spPr/>
    </dgm:pt>
    <dgm:pt modelId="{F7F2EC13-C812-F946-A9E2-F5280D7F5955}" type="pres">
      <dgm:prSet presAssocID="{7EE5756A-368C-D044-8111-929599E8673F}" presName="rootText1" presStyleLbl="node0" presStyleIdx="0" presStyleCnt="1" custScaleX="206697" custScaleY="190761">
        <dgm:presLayoutVars>
          <dgm:chPref val="3"/>
        </dgm:presLayoutVars>
      </dgm:prSet>
      <dgm:spPr/>
    </dgm:pt>
    <dgm:pt modelId="{2C5D5AB2-AF8B-C140-BE3D-6EB57477E34D}" type="pres">
      <dgm:prSet presAssocID="{7EE5756A-368C-D044-8111-929599E8673F}" presName="rootConnector1" presStyleLbl="node1" presStyleIdx="0" presStyleCnt="0"/>
      <dgm:spPr/>
    </dgm:pt>
    <dgm:pt modelId="{633E0513-9FC8-1A4A-B067-0563296B9981}" type="pres">
      <dgm:prSet presAssocID="{7EE5756A-368C-D044-8111-929599E8673F}" presName="hierChild2" presStyleCnt="0"/>
      <dgm:spPr/>
    </dgm:pt>
    <dgm:pt modelId="{53B8410A-82AE-6744-8FDE-DBD9815F9995}" type="pres">
      <dgm:prSet presAssocID="{E44F69AC-9667-434D-B662-9E69A4426B9D}" presName="Name37" presStyleLbl="parChTrans1D2" presStyleIdx="0" presStyleCnt="5"/>
      <dgm:spPr/>
    </dgm:pt>
    <dgm:pt modelId="{57A1E62B-0A64-9A40-8B44-F5B62F534B8D}" type="pres">
      <dgm:prSet presAssocID="{69DB7800-93F5-584D-A791-945B4870A4B9}" presName="hierRoot2" presStyleCnt="0">
        <dgm:presLayoutVars>
          <dgm:hierBranch val="init"/>
        </dgm:presLayoutVars>
      </dgm:prSet>
      <dgm:spPr/>
    </dgm:pt>
    <dgm:pt modelId="{8DD2E405-934D-E14B-9B43-A62E272CBFD5}" type="pres">
      <dgm:prSet presAssocID="{69DB7800-93F5-584D-A791-945B4870A4B9}" presName="rootComposite" presStyleCnt="0"/>
      <dgm:spPr/>
    </dgm:pt>
    <dgm:pt modelId="{95EBE3E3-4F2A-FB44-81F7-48F7D5789851}" type="pres">
      <dgm:prSet presAssocID="{69DB7800-93F5-584D-A791-945B4870A4B9}" presName="rootText" presStyleLbl="node2" presStyleIdx="0" presStyleCnt="5" custScaleX="206697" custScaleY="190761">
        <dgm:presLayoutVars>
          <dgm:chPref val="3"/>
        </dgm:presLayoutVars>
      </dgm:prSet>
      <dgm:spPr/>
    </dgm:pt>
    <dgm:pt modelId="{392610E0-F912-B34B-A0AA-0FB3FE8A8DD9}" type="pres">
      <dgm:prSet presAssocID="{69DB7800-93F5-584D-A791-945B4870A4B9}" presName="rootConnector" presStyleLbl="node2" presStyleIdx="0" presStyleCnt="5"/>
      <dgm:spPr/>
    </dgm:pt>
    <dgm:pt modelId="{0F63A787-F432-6D46-B2F7-EB43667BCC93}" type="pres">
      <dgm:prSet presAssocID="{69DB7800-93F5-584D-A791-945B4870A4B9}" presName="hierChild4" presStyleCnt="0"/>
      <dgm:spPr/>
    </dgm:pt>
    <dgm:pt modelId="{795BBF7F-C340-9E45-B244-DAA5EEDD310E}" type="pres">
      <dgm:prSet presAssocID="{93BF831C-7741-7643-9996-77D810A94057}" presName="Name37" presStyleLbl="parChTrans1D3" presStyleIdx="0" presStyleCnt="9"/>
      <dgm:spPr/>
    </dgm:pt>
    <dgm:pt modelId="{EA8DEE8E-1C71-2647-AE51-890C7475001C}" type="pres">
      <dgm:prSet presAssocID="{F637C8F1-7066-DA42-8AAC-0F34D8868E05}" presName="hierRoot2" presStyleCnt="0">
        <dgm:presLayoutVars>
          <dgm:hierBranch val="init"/>
        </dgm:presLayoutVars>
      </dgm:prSet>
      <dgm:spPr/>
    </dgm:pt>
    <dgm:pt modelId="{9EA9BCB9-EC9F-B04B-BA5D-7467AB5CE131}" type="pres">
      <dgm:prSet presAssocID="{F637C8F1-7066-DA42-8AAC-0F34D8868E05}" presName="rootComposite" presStyleCnt="0"/>
      <dgm:spPr/>
    </dgm:pt>
    <dgm:pt modelId="{8D29A1BD-D7B7-EE45-BD12-3963F3591045}" type="pres">
      <dgm:prSet presAssocID="{F637C8F1-7066-DA42-8AAC-0F34D8868E05}" presName="rootText" presStyleLbl="node3" presStyleIdx="0" presStyleCnt="9" custScaleX="183690" custScaleY="205279">
        <dgm:presLayoutVars>
          <dgm:chPref val="3"/>
        </dgm:presLayoutVars>
      </dgm:prSet>
      <dgm:spPr/>
    </dgm:pt>
    <dgm:pt modelId="{00979F45-DE3F-8F46-80A1-FB99A1977B03}" type="pres">
      <dgm:prSet presAssocID="{F637C8F1-7066-DA42-8AAC-0F34D8868E05}" presName="rootConnector" presStyleLbl="node3" presStyleIdx="0" presStyleCnt="9"/>
      <dgm:spPr/>
    </dgm:pt>
    <dgm:pt modelId="{46734F20-ACDD-5F4B-96F9-107D4A106D51}" type="pres">
      <dgm:prSet presAssocID="{F637C8F1-7066-DA42-8AAC-0F34D8868E05}" presName="hierChild4" presStyleCnt="0"/>
      <dgm:spPr/>
    </dgm:pt>
    <dgm:pt modelId="{5E7CF2F1-11E5-4447-B375-31F83CD25FA4}" type="pres">
      <dgm:prSet presAssocID="{F637C8F1-7066-DA42-8AAC-0F34D8868E05}" presName="hierChild5" presStyleCnt="0"/>
      <dgm:spPr/>
    </dgm:pt>
    <dgm:pt modelId="{705C3D19-C42F-924C-911C-3A757D660EE7}" type="pres">
      <dgm:prSet presAssocID="{0C1A51B8-D246-2C41-8B68-F5A176838D46}" presName="Name37" presStyleLbl="parChTrans1D3" presStyleIdx="1" presStyleCnt="9"/>
      <dgm:spPr/>
    </dgm:pt>
    <dgm:pt modelId="{78179374-506D-F34B-8397-04564FCB276B}" type="pres">
      <dgm:prSet presAssocID="{E916D118-0421-3049-9BC1-2594F3929718}" presName="hierRoot2" presStyleCnt="0">
        <dgm:presLayoutVars>
          <dgm:hierBranch val="init"/>
        </dgm:presLayoutVars>
      </dgm:prSet>
      <dgm:spPr/>
    </dgm:pt>
    <dgm:pt modelId="{70154292-C1A7-1E4E-BA86-B65AD1AA4365}" type="pres">
      <dgm:prSet presAssocID="{E916D118-0421-3049-9BC1-2594F3929718}" presName="rootComposite" presStyleCnt="0"/>
      <dgm:spPr/>
    </dgm:pt>
    <dgm:pt modelId="{FC51307D-EADB-4048-B5A3-519C0B649A72}" type="pres">
      <dgm:prSet presAssocID="{E916D118-0421-3049-9BC1-2594F3929718}" presName="rootText" presStyleLbl="node3" presStyleIdx="1" presStyleCnt="9" custScaleX="176736" custScaleY="205279">
        <dgm:presLayoutVars>
          <dgm:chPref val="3"/>
        </dgm:presLayoutVars>
      </dgm:prSet>
      <dgm:spPr/>
    </dgm:pt>
    <dgm:pt modelId="{CB910CB9-5F55-D44F-9225-777BFB8ACCC5}" type="pres">
      <dgm:prSet presAssocID="{E916D118-0421-3049-9BC1-2594F3929718}" presName="rootConnector" presStyleLbl="node3" presStyleIdx="1" presStyleCnt="9"/>
      <dgm:spPr/>
    </dgm:pt>
    <dgm:pt modelId="{2D48ED04-EC11-A941-965C-8F518436AC2F}" type="pres">
      <dgm:prSet presAssocID="{E916D118-0421-3049-9BC1-2594F3929718}" presName="hierChild4" presStyleCnt="0"/>
      <dgm:spPr/>
    </dgm:pt>
    <dgm:pt modelId="{A430E80F-610A-8A47-A101-2913E686979D}" type="pres">
      <dgm:prSet presAssocID="{E916D118-0421-3049-9BC1-2594F3929718}" presName="hierChild5" presStyleCnt="0"/>
      <dgm:spPr/>
    </dgm:pt>
    <dgm:pt modelId="{650BC795-E2CB-C248-BD46-8F2740E73E38}" type="pres">
      <dgm:prSet presAssocID="{71299ABC-6D48-FA43-9EB4-07886BA535E5}" presName="Name37" presStyleLbl="parChTrans1D3" presStyleIdx="2" presStyleCnt="9"/>
      <dgm:spPr/>
    </dgm:pt>
    <dgm:pt modelId="{FDD6F64D-34D9-B84D-8160-219F16841FA9}" type="pres">
      <dgm:prSet presAssocID="{C05B39DB-306C-6143-ADB1-B51DDB0E41E6}" presName="hierRoot2" presStyleCnt="0">
        <dgm:presLayoutVars>
          <dgm:hierBranch val="init"/>
        </dgm:presLayoutVars>
      </dgm:prSet>
      <dgm:spPr/>
    </dgm:pt>
    <dgm:pt modelId="{503062B3-3F78-FD4D-B23F-732B56F677BF}" type="pres">
      <dgm:prSet presAssocID="{C05B39DB-306C-6143-ADB1-B51DDB0E41E6}" presName="rootComposite" presStyleCnt="0"/>
      <dgm:spPr/>
    </dgm:pt>
    <dgm:pt modelId="{0B557A7F-32A0-224E-9210-1F112F62534D}" type="pres">
      <dgm:prSet presAssocID="{C05B39DB-306C-6143-ADB1-B51DDB0E41E6}" presName="rootText" presStyleLbl="node3" presStyleIdx="2" presStyleCnt="9" custScaleX="176736" custScaleY="205279">
        <dgm:presLayoutVars>
          <dgm:chPref val="3"/>
        </dgm:presLayoutVars>
      </dgm:prSet>
      <dgm:spPr/>
    </dgm:pt>
    <dgm:pt modelId="{FAE3A13C-2881-E346-B200-86C3A4E4894C}" type="pres">
      <dgm:prSet presAssocID="{C05B39DB-306C-6143-ADB1-B51DDB0E41E6}" presName="rootConnector" presStyleLbl="node3" presStyleIdx="2" presStyleCnt="9"/>
      <dgm:spPr/>
    </dgm:pt>
    <dgm:pt modelId="{780B00FC-CAFF-7E48-87C2-BB658BD923EF}" type="pres">
      <dgm:prSet presAssocID="{C05B39DB-306C-6143-ADB1-B51DDB0E41E6}" presName="hierChild4" presStyleCnt="0"/>
      <dgm:spPr/>
    </dgm:pt>
    <dgm:pt modelId="{B6187665-4304-4E4D-9E14-8CB5B1BF2B37}" type="pres">
      <dgm:prSet presAssocID="{C05B39DB-306C-6143-ADB1-B51DDB0E41E6}" presName="hierChild5" presStyleCnt="0"/>
      <dgm:spPr/>
    </dgm:pt>
    <dgm:pt modelId="{9CBA9200-6F5A-FD46-B636-8EFE08A08654}" type="pres">
      <dgm:prSet presAssocID="{015A84B4-1324-B543-AD8E-9D75D1FDD4E2}" presName="Name37" presStyleLbl="parChTrans1D3" presStyleIdx="3" presStyleCnt="9"/>
      <dgm:spPr/>
    </dgm:pt>
    <dgm:pt modelId="{908AAA6F-69BE-434B-9131-20B1C7365ED9}" type="pres">
      <dgm:prSet presAssocID="{8A827867-F18A-964E-B7B4-2A7774F5268F}" presName="hierRoot2" presStyleCnt="0">
        <dgm:presLayoutVars>
          <dgm:hierBranch val="init"/>
        </dgm:presLayoutVars>
      </dgm:prSet>
      <dgm:spPr/>
    </dgm:pt>
    <dgm:pt modelId="{ED97B995-7502-6B45-B382-98D7148E275B}" type="pres">
      <dgm:prSet presAssocID="{8A827867-F18A-964E-B7B4-2A7774F5268F}" presName="rootComposite" presStyleCnt="0"/>
      <dgm:spPr/>
    </dgm:pt>
    <dgm:pt modelId="{C39A944D-8591-A146-A1F1-575DE76B9A19}" type="pres">
      <dgm:prSet presAssocID="{8A827867-F18A-964E-B7B4-2A7774F5268F}" presName="rootText" presStyleLbl="node3" presStyleIdx="3" presStyleCnt="9" custScaleX="176736" custScaleY="205279">
        <dgm:presLayoutVars>
          <dgm:chPref val="3"/>
        </dgm:presLayoutVars>
      </dgm:prSet>
      <dgm:spPr/>
    </dgm:pt>
    <dgm:pt modelId="{59A84753-E5EA-864F-BFAC-FAFA85687EF8}" type="pres">
      <dgm:prSet presAssocID="{8A827867-F18A-964E-B7B4-2A7774F5268F}" presName="rootConnector" presStyleLbl="node3" presStyleIdx="3" presStyleCnt="9"/>
      <dgm:spPr/>
    </dgm:pt>
    <dgm:pt modelId="{C8B1D844-D78A-1A45-AF83-83C1547DF20E}" type="pres">
      <dgm:prSet presAssocID="{8A827867-F18A-964E-B7B4-2A7774F5268F}" presName="hierChild4" presStyleCnt="0"/>
      <dgm:spPr/>
    </dgm:pt>
    <dgm:pt modelId="{B661B9D0-2E60-C942-9F7A-1987D1522B42}" type="pres">
      <dgm:prSet presAssocID="{8A827867-F18A-964E-B7B4-2A7774F5268F}" presName="hierChild5" presStyleCnt="0"/>
      <dgm:spPr/>
    </dgm:pt>
    <dgm:pt modelId="{75A5BFA9-3DEB-BE48-945C-C7E6CCBEBD0E}" type="pres">
      <dgm:prSet presAssocID="{FAA96355-AAB4-4744-B0A5-A2C86599CEC6}" presName="Name37" presStyleLbl="parChTrans1D3" presStyleIdx="4" presStyleCnt="9"/>
      <dgm:spPr/>
    </dgm:pt>
    <dgm:pt modelId="{BA4295D8-1FCB-3943-8DFF-056B2DDA634D}" type="pres">
      <dgm:prSet presAssocID="{79A79246-46ED-574E-9239-92CBAA6B47C5}" presName="hierRoot2" presStyleCnt="0">
        <dgm:presLayoutVars>
          <dgm:hierBranch val="init"/>
        </dgm:presLayoutVars>
      </dgm:prSet>
      <dgm:spPr/>
    </dgm:pt>
    <dgm:pt modelId="{92F34B38-64E7-F448-9A3F-65768262B0E8}" type="pres">
      <dgm:prSet presAssocID="{79A79246-46ED-574E-9239-92CBAA6B47C5}" presName="rootComposite" presStyleCnt="0"/>
      <dgm:spPr/>
    </dgm:pt>
    <dgm:pt modelId="{861A4F2F-D0F4-C14F-83FF-5F9408180E1C}" type="pres">
      <dgm:prSet presAssocID="{79A79246-46ED-574E-9239-92CBAA6B47C5}" presName="rootText" presStyleLbl="node3" presStyleIdx="4" presStyleCnt="9" custScaleX="176736" custScaleY="205279">
        <dgm:presLayoutVars>
          <dgm:chPref val="3"/>
        </dgm:presLayoutVars>
      </dgm:prSet>
      <dgm:spPr/>
    </dgm:pt>
    <dgm:pt modelId="{BBB73DDE-5E86-EA42-B012-E360019C04DE}" type="pres">
      <dgm:prSet presAssocID="{79A79246-46ED-574E-9239-92CBAA6B47C5}" presName="rootConnector" presStyleLbl="node3" presStyleIdx="4" presStyleCnt="9"/>
      <dgm:spPr/>
    </dgm:pt>
    <dgm:pt modelId="{FE285A55-AAD3-5447-A70A-E376D7C55DA8}" type="pres">
      <dgm:prSet presAssocID="{79A79246-46ED-574E-9239-92CBAA6B47C5}" presName="hierChild4" presStyleCnt="0"/>
      <dgm:spPr/>
    </dgm:pt>
    <dgm:pt modelId="{8C701236-A626-864F-B141-51BAC2442664}" type="pres">
      <dgm:prSet presAssocID="{79A79246-46ED-574E-9239-92CBAA6B47C5}" presName="hierChild5" presStyleCnt="0"/>
      <dgm:spPr/>
    </dgm:pt>
    <dgm:pt modelId="{F7969146-0AF9-9D44-8680-73D58C404040}" type="pres">
      <dgm:prSet presAssocID="{118100A9-4A0D-BB44-9236-96E60B93A149}" presName="Name37" presStyleLbl="parChTrans1D3" presStyleIdx="5" presStyleCnt="9"/>
      <dgm:spPr/>
    </dgm:pt>
    <dgm:pt modelId="{43D48C78-5F6E-2F4C-A6F1-7EC2AD2A3270}" type="pres">
      <dgm:prSet presAssocID="{11F5F4BC-20C4-044E-9768-0B1F6B2ACA98}" presName="hierRoot2" presStyleCnt="0">
        <dgm:presLayoutVars>
          <dgm:hierBranch val="init"/>
        </dgm:presLayoutVars>
      </dgm:prSet>
      <dgm:spPr/>
    </dgm:pt>
    <dgm:pt modelId="{5DE465E5-7328-4F41-A8AA-610F4B7CEED9}" type="pres">
      <dgm:prSet presAssocID="{11F5F4BC-20C4-044E-9768-0B1F6B2ACA98}" presName="rootComposite" presStyleCnt="0"/>
      <dgm:spPr/>
    </dgm:pt>
    <dgm:pt modelId="{9D8FFC86-C496-334D-A2F7-25B6A307A51D}" type="pres">
      <dgm:prSet presAssocID="{11F5F4BC-20C4-044E-9768-0B1F6B2ACA98}" presName="rootText" presStyleLbl="node3" presStyleIdx="5" presStyleCnt="9" custScaleX="176736" custScaleY="205279">
        <dgm:presLayoutVars>
          <dgm:chPref val="3"/>
        </dgm:presLayoutVars>
      </dgm:prSet>
      <dgm:spPr/>
    </dgm:pt>
    <dgm:pt modelId="{2B5569C9-D5E3-BC47-92F1-F83755B0DD94}" type="pres">
      <dgm:prSet presAssocID="{11F5F4BC-20C4-044E-9768-0B1F6B2ACA98}" presName="rootConnector" presStyleLbl="node3" presStyleIdx="5" presStyleCnt="9"/>
      <dgm:spPr/>
    </dgm:pt>
    <dgm:pt modelId="{67C23143-93E8-C84E-9B8F-B705DDC4C8AD}" type="pres">
      <dgm:prSet presAssocID="{11F5F4BC-20C4-044E-9768-0B1F6B2ACA98}" presName="hierChild4" presStyleCnt="0"/>
      <dgm:spPr/>
    </dgm:pt>
    <dgm:pt modelId="{F7B6C5E9-F20C-9A4E-81FD-0040A365DC6A}" type="pres">
      <dgm:prSet presAssocID="{11F5F4BC-20C4-044E-9768-0B1F6B2ACA98}" presName="hierChild5" presStyleCnt="0"/>
      <dgm:spPr/>
    </dgm:pt>
    <dgm:pt modelId="{CC67EFAE-6156-274A-9692-D253BE594290}" type="pres">
      <dgm:prSet presAssocID="{69DB7800-93F5-584D-A791-945B4870A4B9}" presName="hierChild5" presStyleCnt="0"/>
      <dgm:spPr/>
    </dgm:pt>
    <dgm:pt modelId="{B6F6C562-3DCC-744F-9910-30E88565CB85}" type="pres">
      <dgm:prSet presAssocID="{822F55CA-C263-1A4E-BDF1-F0D43EFCFDA2}" presName="Name37" presStyleLbl="parChTrans1D2" presStyleIdx="1" presStyleCnt="5"/>
      <dgm:spPr/>
    </dgm:pt>
    <dgm:pt modelId="{7C99CF41-3937-CB44-9CDA-D75F5A90F436}" type="pres">
      <dgm:prSet presAssocID="{07D964E9-E850-9748-9D7B-F6772FC55D78}" presName="hierRoot2" presStyleCnt="0">
        <dgm:presLayoutVars>
          <dgm:hierBranch val="init"/>
        </dgm:presLayoutVars>
      </dgm:prSet>
      <dgm:spPr/>
    </dgm:pt>
    <dgm:pt modelId="{5466C7B0-BD6A-564F-A831-220823513C1A}" type="pres">
      <dgm:prSet presAssocID="{07D964E9-E850-9748-9D7B-F6772FC55D78}" presName="rootComposite" presStyleCnt="0"/>
      <dgm:spPr/>
    </dgm:pt>
    <dgm:pt modelId="{F52CC288-7AA8-4644-89C8-1AAA2E4497B6}" type="pres">
      <dgm:prSet presAssocID="{07D964E9-E850-9748-9D7B-F6772FC55D78}" presName="rootText" presStyleLbl="node2" presStyleIdx="1" presStyleCnt="5" custScaleX="206697" custScaleY="190761">
        <dgm:presLayoutVars>
          <dgm:chPref val="3"/>
        </dgm:presLayoutVars>
      </dgm:prSet>
      <dgm:spPr/>
    </dgm:pt>
    <dgm:pt modelId="{119E0B23-FC31-904D-A736-FA777EC1C31D}" type="pres">
      <dgm:prSet presAssocID="{07D964E9-E850-9748-9D7B-F6772FC55D78}" presName="rootConnector" presStyleLbl="node2" presStyleIdx="1" presStyleCnt="5"/>
      <dgm:spPr/>
    </dgm:pt>
    <dgm:pt modelId="{B73DF8AC-66E6-5E44-9DF4-125FB17B7668}" type="pres">
      <dgm:prSet presAssocID="{07D964E9-E850-9748-9D7B-F6772FC55D78}" presName="hierChild4" presStyleCnt="0"/>
      <dgm:spPr/>
    </dgm:pt>
    <dgm:pt modelId="{387BE346-60BD-3F4E-927C-471FE8E9EECB}" type="pres">
      <dgm:prSet presAssocID="{D2068A24-6411-1E44-BEEF-D8A28658C850}" presName="Name37" presStyleLbl="parChTrans1D3" presStyleIdx="6" presStyleCnt="9"/>
      <dgm:spPr/>
    </dgm:pt>
    <dgm:pt modelId="{B2285C41-8D11-FC43-A4D0-E7E1B3353FA2}" type="pres">
      <dgm:prSet presAssocID="{0AA9DD0F-B762-E146-853A-BA266C33B055}" presName="hierRoot2" presStyleCnt="0">
        <dgm:presLayoutVars>
          <dgm:hierBranch val="init"/>
        </dgm:presLayoutVars>
      </dgm:prSet>
      <dgm:spPr/>
    </dgm:pt>
    <dgm:pt modelId="{A6AC3BE9-ADBC-8F4E-AE92-F0840AB26BE0}" type="pres">
      <dgm:prSet presAssocID="{0AA9DD0F-B762-E146-853A-BA266C33B055}" presName="rootComposite" presStyleCnt="0"/>
      <dgm:spPr/>
    </dgm:pt>
    <dgm:pt modelId="{B987A881-A3A9-8D48-8201-B0E6B37C4772}" type="pres">
      <dgm:prSet presAssocID="{0AA9DD0F-B762-E146-853A-BA266C33B055}" presName="rootText" presStyleLbl="node3" presStyleIdx="6" presStyleCnt="9" custScaleX="183690" custScaleY="205279">
        <dgm:presLayoutVars>
          <dgm:chPref val="3"/>
        </dgm:presLayoutVars>
      </dgm:prSet>
      <dgm:spPr/>
    </dgm:pt>
    <dgm:pt modelId="{8082CBD2-3F66-6740-B2B7-E7145CA8BAE5}" type="pres">
      <dgm:prSet presAssocID="{0AA9DD0F-B762-E146-853A-BA266C33B055}" presName="rootConnector" presStyleLbl="node3" presStyleIdx="6" presStyleCnt="9"/>
      <dgm:spPr/>
    </dgm:pt>
    <dgm:pt modelId="{01626862-2289-F94B-B05B-E17950BD7E06}" type="pres">
      <dgm:prSet presAssocID="{0AA9DD0F-B762-E146-853A-BA266C33B055}" presName="hierChild4" presStyleCnt="0"/>
      <dgm:spPr/>
    </dgm:pt>
    <dgm:pt modelId="{8E0E805C-9592-0D4F-BE63-B3A0C6496C55}" type="pres">
      <dgm:prSet presAssocID="{0AA9DD0F-B762-E146-853A-BA266C33B055}" presName="hierChild5" presStyleCnt="0"/>
      <dgm:spPr/>
    </dgm:pt>
    <dgm:pt modelId="{CA69495A-0512-CA40-B2B7-5141296706AD}" type="pres">
      <dgm:prSet presAssocID="{07D964E9-E850-9748-9D7B-F6772FC55D78}" presName="hierChild5" presStyleCnt="0"/>
      <dgm:spPr/>
    </dgm:pt>
    <dgm:pt modelId="{6636BBCF-A246-6741-84CE-DEEA760C8BDC}" type="pres">
      <dgm:prSet presAssocID="{82DFA47C-6704-174A-B03F-E4FA2DF0CEC1}" presName="Name37" presStyleLbl="parChTrans1D2" presStyleIdx="2" presStyleCnt="5"/>
      <dgm:spPr/>
    </dgm:pt>
    <dgm:pt modelId="{4F7BC652-BE27-D54F-A781-F3FE4006CD75}" type="pres">
      <dgm:prSet presAssocID="{03B19DE8-6ED8-704B-803D-9C4D9F817994}" presName="hierRoot2" presStyleCnt="0">
        <dgm:presLayoutVars>
          <dgm:hierBranch val="init"/>
        </dgm:presLayoutVars>
      </dgm:prSet>
      <dgm:spPr/>
    </dgm:pt>
    <dgm:pt modelId="{02A72E2C-EE67-CA40-8E48-06266338710B}" type="pres">
      <dgm:prSet presAssocID="{03B19DE8-6ED8-704B-803D-9C4D9F817994}" presName="rootComposite" presStyleCnt="0"/>
      <dgm:spPr/>
    </dgm:pt>
    <dgm:pt modelId="{E80B2880-1EAB-4A45-8C22-81C36D979E76}" type="pres">
      <dgm:prSet presAssocID="{03B19DE8-6ED8-704B-803D-9C4D9F817994}" presName="rootText" presStyleLbl="node2" presStyleIdx="2" presStyleCnt="5" custScaleX="206697" custScaleY="190761">
        <dgm:presLayoutVars>
          <dgm:chPref val="3"/>
        </dgm:presLayoutVars>
      </dgm:prSet>
      <dgm:spPr/>
    </dgm:pt>
    <dgm:pt modelId="{4ED958C9-24C8-424D-BD01-381532162BD3}" type="pres">
      <dgm:prSet presAssocID="{03B19DE8-6ED8-704B-803D-9C4D9F817994}" presName="rootConnector" presStyleLbl="node2" presStyleIdx="2" presStyleCnt="5"/>
      <dgm:spPr/>
    </dgm:pt>
    <dgm:pt modelId="{E8842B07-2003-8B43-9BE4-75F42550C8F3}" type="pres">
      <dgm:prSet presAssocID="{03B19DE8-6ED8-704B-803D-9C4D9F817994}" presName="hierChild4" presStyleCnt="0"/>
      <dgm:spPr/>
    </dgm:pt>
    <dgm:pt modelId="{D6AB4560-6284-784C-A498-3C9E2ABD200B}" type="pres">
      <dgm:prSet presAssocID="{1BA7E2AD-01E8-9E48-AC1C-1F9D68EE9AA2}" presName="Name37" presStyleLbl="parChTrans1D3" presStyleIdx="7" presStyleCnt="9"/>
      <dgm:spPr/>
    </dgm:pt>
    <dgm:pt modelId="{3E821C72-AE56-4F4A-9F71-85EFD94E15AE}" type="pres">
      <dgm:prSet presAssocID="{7C8520E2-4E2F-CE46-B9F6-3F9E2085EFD6}" presName="hierRoot2" presStyleCnt="0">
        <dgm:presLayoutVars>
          <dgm:hierBranch val="init"/>
        </dgm:presLayoutVars>
      </dgm:prSet>
      <dgm:spPr/>
    </dgm:pt>
    <dgm:pt modelId="{D5A4A276-C5F2-BB4F-BF10-DA72E3A38850}" type="pres">
      <dgm:prSet presAssocID="{7C8520E2-4E2F-CE46-B9F6-3F9E2085EFD6}" presName="rootComposite" presStyleCnt="0"/>
      <dgm:spPr/>
    </dgm:pt>
    <dgm:pt modelId="{3C99FA6F-0EA7-BE4A-B990-BEAF2654FCF6}" type="pres">
      <dgm:prSet presAssocID="{7C8520E2-4E2F-CE46-B9F6-3F9E2085EFD6}" presName="rootText" presStyleLbl="node3" presStyleIdx="7" presStyleCnt="9" custScaleX="183690" custScaleY="205279">
        <dgm:presLayoutVars>
          <dgm:chPref val="3"/>
        </dgm:presLayoutVars>
      </dgm:prSet>
      <dgm:spPr/>
    </dgm:pt>
    <dgm:pt modelId="{2392716E-C731-5343-BFBA-059A4AA2239B}" type="pres">
      <dgm:prSet presAssocID="{7C8520E2-4E2F-CE46-B9F6-3F9E2085EFD6}" presName="rootConnector" presStyleLbl="node3" presStyleIdx="7" presStyleCnt="9"/>
      <dgm:spPr/>
    </dgm:pt>
    <dgm:pt modelId="{0D166716-EC32-B34D-B3E4-A31991ED47A0}" type="pres">
      <dgm:prSet presAssocID="{7C8520E2-4E2F-CE46-B9F6-3F9E2085EFD6}" presName="hierChild4" presStyleCnt="0"/>
      <dgm:spPr/>
    </dgm:pt>
    <dgm:pt modelId="{EF4D8462-86A2-F043-B7C5-F4FF8F3E0566}" type="pres">
      <dgm:prSet presAssocID="{7C8520E2-4E2F-CE46-B9F6-3F9E2085EFD6}" presName="hierChild5" presStyleCnt="0"/>
      <dgm:spPr/>
    </dgm:pt>
    <dgm:pt modelId="{1AD8880B-1FBC-6B48-84CE-5557752675CB}" type="pres">
      <dgm:prSet presAssocID="{03B19DE8-6ED8-704B-803D-9C4D9F817994}" presName="hierChild5" presStyleCnt="0"/>
      <dgm:spPr/>
    </dgm:pt>
    <dgm:pt modelId="{4FCF274C-52EA-BB45-96B5-931ECF931E79}" type="pres">
      <dgm:prSet presAssocID="{C273CD77-6EF3-F44C-BFA0-467784EBFBD9}" presName="Name37" presStyleLbl="parChTrans1D2" presStyleIdx="3" presStyleCnt="5"/>
      <dgm:spPr/>
    </dgm:pt>
    <dgm:pt modelId="{93BC0C46-28C0-F943-BEAC-1F4354504543}" type="pres">
      <dgm:prSet presAssocID="{A8C66366-2161-B849-854F-54C115C7912C}" presName="hierRoot2" presStyleCnt="0">
        <dgm:presLayoutVars>
          <dgm:hierBranch val="init"/>
        </dgm:presLayoutVars>
      </dgm:prSet>
      <dgm:spPr/>
    </dgm:pt>
    <dgm:pt modelId="{06C8873F-EB6A-354B-AAB0-C5FF6CED8272}" type="pres">
      <dgm:prSet presAssocID="{A8C66366-2161-B849-854F-54C115C7912C}" presName="rootComposite" presStyleCnt="0"/>
      <dgm:spPr/>
    </dgm:pt>
    <dgm:pt modelId="{3705F03A-8A9F-4746-91B5-065ED175CF99}" type="pres">
      <dgm:prSet presAssocID="{A8C66366-2161-B849-854F-54C115C7912C}" presName="rootText" presStyleLbl="node2" presStyleIdx="3" presStyleCnt="5" custScaleX="206697" custScaleY="190761">
        <dgm:presLayoutVars>
          <dgm:chPref val="3"/>
        </dgm:presLayoutVars>
      </dgm:prSet>
      <dgm:spPr/>
    </dgm:pt>
    <dgm:pt modelId="{872C980C-9C57-ED4F-A30D-8DEC68CE86A0}" type="pres">
      <dgm:prSet presAssocID="{A8C66366-2161-B849-854F-54C115C7912C}" presName="rootConnector" presStyleLbl="node2" presStyleIdx="3" presStyleCnt="5"/>
      <dgm:spPr/>
    </dgm:pt>
    <dgm:pt modelId="{DF933939-A5CD-9B4C-B904-6CA5F1FC8F5D}" type="pres">
      <dgm:prSet presAssocID="{A8C66366-2161-B849-854F-54C115C7912C}" presName="hierChild4" presStyleCnt="0"/>
      <dgm:spPr/>
    </dgm:pt>
    <dgm:pt modelId="{68C2D343-6071-EE49-8438-E2D6A426D0B2}" type="pres">
      <dgm:prSet presAssocID="{A8C66366-2161-B849-854F-54C115C7912C}" presName="hierChild5" presStyleCnt="0"/>
      <dgm:spPr/>
    </dgm:pt>
    <dgm:pt modelId="{44333B28-94FA-3F46-88A4-AEEBEC7E241E}" type="pres">
      <dgm:prSet presAssocID="{1F0B9034-06A8-AB4B-BE31-C1D3E693B38D}" presName="Name37" presStyleLbl="parChTrans1D2" presStyleIdx="4" presStyleCnt="5"/>
      <dgm:spPr/>
    </dgm:pt>
    <dgm:pt modelId="{877DD81B-2E5D-924B-9020-E3F226AF9FA2}" type="pres">
      <dgm:prSet presAssocID="{32F19880-32B2-6040-A25B-DD5BBEABA8A1}" presName="hierRoot2" presStyleCnt="0">
        <dgm:presLayoutVars>
          <dgm:hierBranch val="init"/>
        </dgm:presLayoutVars>
      </dgm:prSet>
      <dgm:spPr/>
    </dgm:pt>
    <dgm:pt modelId="{10B2D63C-72CB-CC4C-99E0-9ECAC104191E}" type="pres">
      <dgm:prSet presAssocID="{32F19880-32B2-6040-A25B-DD5BBEABA8A1}" presName="rootComposite" presStyleCnt="0"/>
      <dgm:spPr/>
    </dgm:pt>
    <dgm:pt modelId="{47F88552-EAFD-A84F-AE34-80409BF7A5EB}" type="pres">
      <dgm:prSet presAssocID="{32F19880-32B2-6040-A25B-DD5BBEABA8A1}" presName="rootText" presStyleLbl="node2" presStyleIdx="4" presStyleCnt="5" custScaleX="206697" custScaleY="190761">
        <dgm:presLayoutVars>
          <dgm:chPref val="3"/>
        </dgm:presLayoutVars>
      </dgm:prSet>
      <dgm:spPr/>
    </dgm:pt>
    <dgm:pt modelId="{843247BA-5DB7-FF4C-B88E-A15073669AAC}" type="pres">
      <dgm:prSet presAssocID="{32F19880-32B2-6040-A25B-DD5BBEABA8A1}" presName="rootConnector" presStyleLbl="node2" presStyleIdx="4" presStyleCnt="5"/>
      <dgm:spPr/>
    </dgm:pt>
    <dgm:pt modelId="{BF7D39D4-E25D-704A-9671-D1A267EF0D04}" type="pres">
      <dgm:prSet presAssocID="{32F19880-32B2-6040-A25B-DD5BBEABA8A1}" presName="hierChild4" presStyleCnt="0"/>
      <dgm:spPr/>
    </dgm:pt>
    <dgm:pt modelId="{3B47B0BE-E4D0-FD4D-A5B9-C24EBC5C2A4C}" type="pres">
      <dgm:prSet presAssocID="{B0320933-FF32-434A-B8B6-76E280DB7946}" presName="Name37" presStyleLbl="parChTrans1D3" presStyleIdx="8" presStyleCnt="9"/>
      <dgm:spPr/>
    </dgm:pt>
    <dgm:pt modelId="{0B1E7646-90EE-6042-B104-3E904D9E978A}" type="pres">
      <dgm:prSet presAssocID="{BCE1F625-EF1D-E547-8418-1EB8D1DD686B}" presName="hierRoot2" presStyleCnt="0">
        <dgm:presLayoutVars>
          <dgm:hierBranch val="init"/>
        </dgm:presLayoutVars>
      </dgm:prSet>
      <dgm:spPr/>
    </dgm:pt>
    <dgm:pt modelId="{1DFEA5BB-CA59-7D49-9586-C5DDAFEDD467}" type="pres">
      <dgm:prSet presAssocID="{BCE1F625-EF1D-E547-8418-1EB8D1DD686B}" presName="rootComposite" presStyleCnt="0"/>
      <dgm:spPr/>
    </dgm:pt>
    <dgm:pt modelId="{24C017A2-9B12-094B-897C-40A7D3A1DB83}" type="pres">
      <dgm:prSet presAssocID="{BCE1F625-EF1D-E547-8418-1EB8D1DD686B}" presName="rootText" presStyleLbl="node3" presStyleIdx="8" presStyleCnt="9" custScaleX="183690" custScaleY="205279">
        <dgm:presLayoutVars>
          <dgm:chPref val="3"/>
        </dgm:presLayoutVars>
      </dgm:prSet>
      <dgm:spPr/>
    </dgm:pt>
    <dgm:pt modelId="{D76457F6-EDF1-384F-A293-DB5F4636F89E}" type="pres">
      <dgm:prSet presAssocID="{BCE1F625-EF1D-E547-8418-1EB8D1DD686B}" presName="rootConnector" presStyleLbl="node3" presStyleIdx="8" presStyleCnt="9"/>
      <dgm:spPr/>
    </dgm:pt>
    <dgm:pt modelId="{8AD091C8-F6C0-C94A-ADE7-10A6144051C6}" type="pres">
      <dgm:prSet presAssocID="{BCE1F625-EF1D-E547-8418-1EB8D1DD686B}" presName="hierChild4" presStyleCnt="0"/>
      <dgm:spPr/>
    </dgm:pt>
    <dgm:pt modelId="{752B15B1-5880-4B4C-B48E-E094982739F8}" type="pres">
      <dgm:prSet presAssocID="{BCE1F625-EF1D-E547-8418-1EB8D1DD686B}" presName="hierChild5" presStyleCnt="0"/>
      <dgm:spPr/>
    </dgm:pt>
    <dgm:pt modelId="{65414D93-3FFD-BE4A-8522-79325C5D96C4}" type="pres">
      <dgm:prSet presAssocID="{32F19880-32B2-6040-A25B-DD5BBEABA8A1}" presName="hierChild5" presStyleCnt="0"/>
      <dgm:spPr/>
    </dgm:pt>
    <dgm:pt modelId="{82C54B6B-AD12-EB42-A16D-EF015F667926}" type="pres">
      <dgm:prSet presAssocID="{7EE5756A-368C-D044-8111-929599E8673F}" presName="hierChild3" presStyleCnt="0"/>
      <dgm:spPr/>
    </dgm:pt>
  </dgm:ptLst>
  <dgm:cxnLst>
    <dgm:cxn modelId="{FAE3390F-BB3C-364D-A73C-9C8D46708899}" type="presOf" srcId="{BCE1F625-EF1D-E547-8418-1EB8D1DD686B}" destId="{D76457F6-EDF1-384F-A293-DB5F4636F89E}" srcOrd="1" destOrd="0" presId="urn:microsoft.com/office/officeart/2005/8/layout/orgChart1"/>
    <dgm:cxn modelId="{5267ED11-2270-9F4A-AB37-F002C7AD633A}" type="presOf" srcId="{69DB7800-93F5-584D-A791-945B4870A4B9}" destId="{95EBE3E3-4F2A-FB44-81F7-48F7D5789851}" srcOrd="0" destOrd="0" presId="urn:microsoft.com/office/officeart/2005/8/layout/orgChart1"/>
    <dgm:cxn modelId="{7D046E12-908F-4688-9163-4FA36C8D92EE}" type="presOf" srcId="{25A936DF-08A1-4DD2-921C-76F841EAC6F4}" destId="{8955F21D-371F-4B77-B666-240375C0B22E}" srcOrd="0" destOrd="0" presId="urn:microsoft.com/office/officeart/2005/8/layout/orgChart1"/>
    <dgm:cxn modelId="{8949BD14-87A6-D246-818D-7A58008336F7}" type="presOf" srcId="{1F0B9034-06A8-AB4B-BE31-C1D3E693B38D}" destId="{44333B28-94FA-3F46-88A4-AEEBEC7E241E}" srcOrd="0" destOrd="0" presId="urn:microsoft.com/office/officeart/2005/8/layout/orgChart1"/>
    <dgm:cxn modelId="{147F2415-E8FF-A547-ACE3-08ACCB15785B}" type="presOf" srcId="{822F55CA-C263-1A4E-BDF1-F0D43EFCFDA2}" destId="{B6F6C562-3DCC-744F-9910-30E88565CB85}" srcOrd="0" destOrd="0" presId="urn:microsoft.com/office/officeart/2005/8/layout/orgChart1"/>
    <dgm:cxn modelId="{081ACB1C-004B-DC40-82D3-4795EA6468D9}" type="presOf" srcId="{69DB7800-93F5-584D-A791-945B4870A4B9}" destId="{392610E0-F912-B34B-A0AA-0FB3FE8A8DD9}" srcOrd="1" destOrd="0" presId="urn:microsoft.com/office/officeart/2005/8/layout/orgChart1"/>
    <dgm:cxn modelId="{6FE22D23-0E0F-2241-91E0-7F1D1299524A}" type="presOf" srcId="{F637C8F1-7066-DA42-8AAC-0F34D8868E05}" destId="{8D29A1BD-D7B7-EE45-BD12-3963F3591045}" srcOrd="0" destOrd="0" presId="urn:microsoft.com/office/officeart/2005/8/layout/orgChart1"/>
    <dgm:cxn modelId="{5DC4D725-A9A8-6745-8B2B-960FA70F2E44}" type="presOf" srcId="{FAA96355-AAB4-4744-B0A5-A2C86599CEC6}" destId="{75A5BFA9-3DEB-BE48-945C-C7E6CCBEBD0E}" srcOrd="0" destOrd="0" presId="urn:microsoft.com/office/officeart/2005/8/layout/orgChart1"/>
    <dgm:cxn modelId="{C798942A-EC80-4048-9C5E-2064777E4101}" type="presOf" srcId="{BCE1F625-EF1D-E547-8418-1EB8D1DD686B}" destId="{24C017A2-9B12-094B-897C-40A7D3A1DB83}" srcOrd="0" destOrd="0" presId="urn:microsoft.com/office/officeart/2005/8/layout/orgChart1"/>
    <dgm:cxn modelId="{B7E3332F-F2F3-0241-AC6B-B3B3B962F3C7}" srcId="{7EE5756A-368C-D044-8111-929599E8673F}" destId="{32F19880-32B2-6040-A25B-DD5BBEABA8A1}" srcOrd="4" destOrd="0" parTransId="{1F0B9034-06A8-AB4B-BE31-C1D3E693B38D}" sibTransId="{4A7C9B00-47DA-FA45-9468-ED28B75FDEC6}"/>
    <dgm:cxn modelId="{7C9C0D32-CE41-CA4B-A2EE-35C99D1D4A98}" srcId="{69DB7800-93F5-584D-A791-945B4870A4B9}" destId="{79A79246-46ED-574E-9239-92CBAA6B47C5}" srcOrd="4" destOrd="0" parTransId="{FAA96355-AAB4-4744-B0A5-A2C86599CEC6}" sibTransId="{2D2C5134-07AA-2644-A1F1-9939B2F10422}"/>
    <dgm:cxn modelId="{EBA86240-C4FA-824E-AF20-2E7BE1266FEF}" type="presOf" srcId="{7C8520E2-4E2F-CE46-B9F6-3F9E2085EFD6}" destId="{3C99FA6F-0EA7-BE4A-B990-BEAF2654FCF6}" srcOrd="0" destOrd="0" presId="urn:microsoft.com/office/officeart/2005/8/layout/orgChart1"/>
    <dgm:cxn modelId="{B02B5540-AC60-424F-94ED-4D3CD46AA293}" type="presOf" srcId="{E44F69AC-9667-434D-B662-9E69A4426B9D}" destId="{53B8410A-82AE-6744-8FDE-DBD9815F9995}" srcOrd="0" destOrd="0" presId="urn:microsoft.com/office/officeart/2005/8/layout/orgChart1"/>
    <dgm:cxn modelId="{7A8DC45C-8A3B-3E4E-A21D-99EAB7002D43}" type="presOf" srcId="{0AA9DD0F-B762-E146-853A-BA266C33B055}" destId="{8082CBD2-3F66-6740-B2B7-E7145CA8BAE5}" srcOrd="1" destOrd="0" presId="urn:microsoft.com/office/officeart/2005/8/layout/orgChart1"/>
    <dgm:cxn modelId="{337C465E-3191-E848-A210-A803F0ADE486}" type="presOf" srcId="{E916D118-0421-3049-9BC1-2594F3929718}" destId="{FC51307D-EADB-4048-B5A3-519C0B649A72}" srcOrd="0" destOrd="0" presId="urn:microsoft.com/office/officeart/2005/8/layout/orgChart1"/>
    <dgm:cxn modelId="{CD5F3A62-4BED-6D4E-A398-7EE722232EE5}" type="presOf" srcId="{32F19880-32B2-6040-A25B-DD5BBEABA8A1}" destId="{47F88552-EAFD-A84F-AE34-80409BF7A5EB}" srcOrd="0" destOrd="0" presId="urn:microsoft.com/office/officeart/2005/8/layout/orgChart1"/>
    <dgm:cxn modelId="{64357C43-70D5-574C-951D-CF9400DD0B4F}" type="presOf" srcId="{E916D118-0421-3049-9BC1-2594F3929718}" destId="{CB910CB9-5F55-D44F-9225-777BFB8ACCC5}" srcOrd="1" destOrd="0" presId="urn:microsoft.com/office/officeart/2005/8/layout/orgChart1"/>
    <dgm:cxn modelId="{B46FD743-E28C-F548-84EB-34829FE02FEA}" srcId="{25A936DF-08A1-4DD2-921C-76F841EAC6F4}" destId="{7EE5756A-368C-D044-8111-929599E8673F}" srcOrd="0" destOrd="0" parTransId="{D514400E-CFA1-5C4D-BC09-F309FE7D385C}" sibTransId="{4921204F-782E-4747-8087-A8A9410303AA}"/>
    <dgm:cxn modelId="{2A655644-5C1D-C849-88F4-0FD184880476}" srcId="{7EE5756A-368C-D044-8111-929599E8673F}" destId="{07D964E9-E850-9748-9D7B-F6772FC55D78}" srcOrd="1" destOrd="0" parTransId="{822F55CA-C263-1A4E-BDF1-F0D43EFCFDA2}" sibTransId="{7D18218E-B090-3041-9012-4BDA7CB19448}"/>
    <dgm:cxn modelId="{12C87E64-02E6-3942-A9CC-8F090AAA8F04}" type="presOf" srcId="{07D964E9-E850-9748-9D7B-F6772FC55D78}" destId="{119E0B23-FC31-904D-A736-FA777EC1C31D}" srcOrd="1" destOrd="0" presId="urn:microsoft.com/office/officeart/2005/8/layout/orgChart1"/>
    <dgm:cxn modelId="{24EEC965-5E65-4948-A8A2-9BC4873D69A6}" type="presOf" srcId="{79A79246-46ED-574E-9239-92CBAA6B47C5}" destId="{861A4F2F-D0F4-C14F-83FF-5F9408180E1C}" srcOrd="0" destOrd="0" presId="urn:microsoft.com/office/officeart/2005/8/layout/orgChart1"/>
    <dgm:cxn modelId="{A9B5FD45-FACC-B645-A2D1-60844021588F}" srcId="{32F19880-32B2-6040-A25B-DD5BBEABA8A1}" destId="{BCE1F625-EF1D-E547-8418-1EB8D1DD686B}" srcOrd="0" destOrd="0" parTransId="{B0320933-FF32-434A-B8B6-76E280DB7946}" sibTransId="{03BCC8D1-3E75-AE44-BF21-7CB93941E981}"/>
    <dgm:cxn modelId="{B6311E47-BDA5-D64F-B932-21B801207737}" type="presOf" srcId="{71299ABC-6D48-FA43-9EB4-07886BA535E5}" destId="{650BC795-E2CB-C248-BD46-8F2740E73E38}" srcOrd="0" destOrd="0" presId="urn:microsoft.com/office/officeart/2005/8/layout/orgChart1"/>
    <dgm:cxn modelId="{FCEA3A47-9946-614A-AE68-488EB131A879}" type="presOf" srcId="{07D964E9-E850-9748-9D7B-F6772FC55D78}" destId="{F52CC288-7AA8-4644-89C8-1AAA2E4497B6}" srcOrd="0" destOrd="0" presId="urn:microsoft.com/office/officeart/2005/8/layout/orgChart1"/>
    <dgm:cxn modelId="{22A7F16B-1CE5-AC4E-94ED-5C6A69D440CD}" type="presOf" srcId="{7EE5756A-368C-D044-8111-929599E8673F}" destId="{2C5D5AB2-AF8B-C140-BE3D-6EB57477E34D}" srcOrd="1" destOrd="0" presId="urn:microsoft.com/office/officeart/2005/8/layout/orgChart1"/>
    <dgm:cxn modelId="{BEF2614E-3814-3C45-BDF2-64E22EEB7381}" type="presOf" srcId="{A8C66366-2161-B849-854F-54C115C7912C}" destId="{872C980C-9C57-ED4F-A30D-8DEC68CE86A0}" srcOrd="1" destOrd="0" presId="urn:microsoft.com/office/officeart/2005/8/layout/orgChart1"/>
    <dgm:cxn modelId="{0D84F170-778E-0F45-A66D-0916FC7ABD11}" type="presOf" srcId="{1BA7E2AD-01E8-9E48-AC1C-1F9D68EE9AA2}" destId="{D6AB4560-6284-784C-A498-3C9E2ABD200B}" srcOrd="0" destOrd="0" presId="urn:microsoft.com/office/officeart/2005/8/layout/orgChart1"/>
    <dgm:cxn modelId="{62A5BB52-B251-A94E-834D-1933E40A0DE5}" type="presOf" srcId="{8A827867-F18A-964E-B7B4-2A7774F5268F}" destId="{C39A944D-8591-A146-A1F1-575DE76B9A19}" srcOrd="0" destOrd="0" presId="urn:microsoft.com/office/officeart/2005/8/layout/orgChart1"/>
    <dgm:cxn modelId="{A4C36875-A69F-4B40-85DF-F00FA3C8F0E3}" srcId="{69DB7800-93F5-584D-A791-945B4870A4B9}" destId="{8A827867-F18A-964E-B7B4-2A7774F5268F}" srcOrd="3" destOrd="0" parTransId="{015A84B4-1324-B543-AD8E-9D75D1FDD4E2}" sibTransId="{BE05AE62-35D1-9D47-A47E-F22AD70563F0}"/>
    <dgm:cxn modelId="{D0222877-4C3C-E44D-BE80-553B5AB8E233}" type="presOf" srcId="{7C8520E2-4E2F-CE46-B9F6-3F9E2085EFD6}" destId="{2392716E-C731-5343-BFBA-059A4AA2239B}" srcOrd="1" destOrd="0" presId="urn:microsoft.com/office/officeart/2005/8/layout/orgChart1"/>
    <dgm:cxn modelId="{58FF4D57-39A2-1A48-BF8E-141A5CD2A88E}" type="presOf" srcId="{11F5F4BC-20C4-044E-9768-0B1F6B2ACA98}" destId="{9D8FFC86-C496-334D-A2F7-25B6A307A51D}" srcOrd="0" destOrd="0" presId="urn:microsoft.com/office/officeart/2005/8/layout/orgChart1"/>
    <dgm:cxn modelId="{F4EE707A-D575-0E4B-AAE7-5B2157FC6242}" type="presOf" srcId="{C05B39DB-306C-6143-ADB1-B51DDB0E41E6}" destId="{0B557A7F-32A0-224E-9210-1F112F62534D}" srcOrd="0" destOrd="0" presId="urn:microsoft.com/office/officeart/2005/8/layout/orgChart1"/>
    <dgm:cxn modelId="{9D3AB97F-1505-0046-BBBA-8AE5151EAFC3}" type="presOf" srcId="{32F19880-32B2-6040-A25B-DD5BBEABA8A1}" destId="{843247BA-5DB7-FF4C-B88E-A15073669AAC}" srcOrd="1" destOrd="0" presId="urn:microsoft.com/office/officeart/2005/8/layout/orgChart1"/>
    <dgm:cxn modelId="{2843E682-20AD-4541-8D61-CC154D19CB4D}" type="presOf" srcId="{7EE5756A-368C-D044-8111-929599E8673F}" destId="{F7F2EC13-C812-F946-A9E2-F5280D7F5955}" srcOrd="0" destOrd="0" presId="urn:microsoft.com/office/officeart/2005/8/layout/orgChart1"/>
    <dgm:cxn modelId="{BC11D183-1F48-8C46-ACD0-9B6088256D85}" type="presOf" srcId="{F637C8F1-7066-DA42-8AAC-0F34D8868E05}" destId="{00979F45-DE3F-8F46-80A1-FB99A1977B03}" srcOrd="1" destOrd="0" presId="urn:microsoft.com/office/officeart/2005/8/layout/orgChart1"/>
    <dgm:cxn modelId="{765A1286-AFC4-C54D-9EDA-E25C83D7E387}" srcId="{69DB7800-93F5-584D-A791-945B4870A4B9}" destId="{E916D118-0421-3049-9BC1-2594F3929718}" srcOrd="1" destOrd="0" parTransId="{0C1A51B8-D246-2C41-8B68-F5A176838D46}" sibTransId="{1B7A9D3F-A801-0545-A016-E6D1FE4EA41B}"/>
    <dgm:cxn modelId="{6F64868A-E06E-7D40-B3D0-F133DDA021C8}" type="presOf" srcId="{11F5F4BC-20C4-044E-9768-0B1F6B2ACA98}" destId="{2B5569C9-D5E3-BC47-92F1-F83755B0DD94}" srcOrd="1" destOrd="0" presId="urn:microsoft.com/office/officeart/2005/8/layout/orgChart1"/>
    <dgm:cxn modelId="{70EDB18B-0798-674F-A4D5-4E784AE177D5}" srcId="{07D964E9-E850-9748-9D7B-F6772FC55D78}" destId="{0AA9DD0F-B762-E146-853A-BA266C33B055}" srcOrd="0" destOrd="0" parTransId="{D2068A24-6411-1E44-BEEF-D8A28658C850}" sibTransId="{29303EA1-0476-D74E-9492-A3EC1B40FFD2}"/>
    <dgm:cxn modelId="{2E13708F-301B-DB4D-8FD7-0EB41E86F5CE}" srcId="{69DB7800-93F5-584D-A791-945B4870A4B9}" destId="{C05B39DB-306C-6143-ADB1-B51DDB0E41E6}" srcOrd="2" destOrd="0" parTransId="{71299ABC-6D48-FA43-9EB4-07886BA535E5}" sibTransId="{F858A186-9C14-B440-B338-A8277631911C}"/>
    <dgm:cxn modelId="{FDA7AC8F-DFA4-F840-BCA0-085823A8A3AE}" srcId="{7EE5756A-368C-D044-8111-929599E8673F}" destId="{03B19DE8-6ED8-704B-803D-9C4D9F817994}" srcOrd="2" destOrd="0" parTransId="{82DFA47C-6704-174A-B03F-E4FA2DF0CEC1}" sibTransId="{71C098F7-8A18-2E4B-8678-8CDE29AD901C}"/>
    <dgm:cxn modelId="{03867C95-9823-974E-BDDA-C110E9D437D8}" type="presOf" srcId="{8A827867-F18A-964E-B7B4-2A7774F5268F}" destId="{59A84753-E5EA-864F-BFAC-FAFA85687EF8}" srcOrd="1" destOrd="0" presId="urn:microsoft.com/office/officeart/2005/8/layout/orgChart1"/>
    <dgm:cxn modelId="{F490F195-C572-D44B-90A9-D61CAF5635B3}" srcId="{03B19DE8-6ED8-704B-803D-9C4D9F817994}" destId="{7C8520E2-4E2F-CE46-B9F6-3F9E2085EFD6}" srcOrd="0" destOrd="0" parTransId="{1BA7E2AD-01E8-9E48-AC1C-1F9D68EE9AA2}" sibTransId="{7AB49393-8E2B-1A46-AC55-568AD87D32CD}"/>
    <dgm:cxn modelId="{E4FC3D9A-4E20-F448-A35A-05FA4973E3FE}" srcId="{69DB7800-93F5-584D-A791-945B4870A4B9}" destId="{F637C8F1-7066-DA42-8AAC-0F34D8868E05}" srcOrd="0" destOrd="0" parTransId="{93BF831C-7741-7643-9996-77D810A94057}" sibTransId="{29EDAA3F-1B9C-7A47-8008-171190338949}"/>
    <dgm:cxn modelId="{1C054FA0-677E-4846-AF34-EE088FD74E62}" type="presOf" srcId="{0C1A51B8-D246-2C41-8B68-F5A176838D46}" destId="{705C3D19-C42F-924C-911C-3A757D660EE7}" srcOrd="0" destOrd="0" presId="urn:microsoft.com/office/officeart/2005/8/layout/orgChart1"/>
    <dgm:cxn modelId="{D6DEA3AD-8B07-F848-BFAA-ADCFE8674FFF}" type="presOf" srcId="{D2068A24-6411-1E44-BEEF-D8A28658C850}" destId="{387BE346-60BD-3F4E-927C-471FE8E9EECB}" srcOrd="0" destOrd="0" presId="urn:microsoft.com/office/officeart/2005/8/layout/orgChart1"/>
    <dgm:cxn modelId="{342978B2-776A-164A-BE34-F581C331FF1B}" type="presOf" srcId="{0AA9DD0F-B762-E146-853A-BA266C33B055}" destId="{B987A881-A3A9-8D48-8201-B0E6B37C4772}" srcOrd="0" destOrd="0" presId="urn:microsoft.com/office/officeart/2005/8/layout/orgChart1"/>
    <dgm:cxn modelId="{526D7FB5-2364-D14B-AE7E-B45C163B7FEA}" type="presOf" srcId="{03B19DE8-6ED8-704B-803D-9C4D9F817994}" destId="{4ED958C9-24C8-424D-BD01-381532162BD3}" srcOrd="1" destOrd="0" presId="urn:microsoft.com/office/officeart/2005/8/layout/orgChart1"/>
    <dgm:cxn modelId="{AAF41ABC-67F1-6847-BF45-3B3676C1E679}" srcId="{69DB7800-93F5-584D-A791-945B4870A4B9}" destId="{11F5F4BC-20C4-044E-9768-0B1F6B2ACA98}" srcOrd="5" destOrd="0" parTransId="{118100A9-4A0D-BB44-9236-96E60B93A149}" sibTransId="{045D4807-6AAE-344A-BBB3-711FB1D391B3}"/>
    <dgm:cxn modelId="{153026C0-1BBA-874E-B6E3-5065D923B388}" srcId="{7EE5756A-368C-D044-8111-929599E8673F}" destId="{A8C66366-2161-B849-854F-54C115C7912C}" srcOrd="3" destOrd="0" parTransId="{C273CD77-6EF3-F44C-BFA0-467784EBFBD9}" sibTransId="{620EC270-3322-064A-B613-CC8CB757D75F}"/>
    <dgm:cxn modelId="{EEACC1C1-654C-D044-A8CD-B8634F038022}" type="presOf" srcId="{015A84B4-1324-B543-AD8E-9D75D1FDD4E2}" destId="{9CBA9200-6F5A-FD46-B636-8EFE08A08654}" srcOrd="0" destOrd="0" presId="urn:microsoft.com/office/officeart/2005/8/layout/orgChart1"/>
    <dgm:cxn modelId="{AEED96C5-32D6-1E48-8F04-E334272860B9}" type="presOf" srcId="{C05B39DB-306C-6143-ADB1-B51DDB0E41E6}" destId="{FAE3A13C-2881-E346-B200-86C3A4E4894C}" srcOrd="1" destOrd="0" presId="urn:microsoft.com/office/officeart/2005/8/layout/orgChart1"/>
    <dgm:cxn modelId="{FA8502D4-9B64-C047-99EE-4CB07647DE62}" type="presOf" srcId="{A8C66366-2161-B849-854F-54C115C7912C}" destId="{3705F03A-8A9F-4746-91B5-065ED175CF99}" srcOrd="0" destOrd="0" presId="urn:microsoft.com/office/officeart/2005/8/layout/orgChart1"/>
    <dgm:cxn modelId="{4EDA03D5-B36E-6B45-ABB6-24EEE400768E}" type="presOf" srcId="{B0320933-FF32-434A-B8B6-76E280DB7946}" destId="{3B47B0BE-E4D0-FD4D-A5B9-C24EBC5C2A4C}" srcOrd="0" destOrd="0" presId="urn:microsoft.com/office/officeart/2005/8/layout/orgChart1"/>
    <dgm:cxn modelId="{5DB4EED9-66CB-2E4D-9878-8795B7DDA23C}" type="presOf" srcId="{93BF831C-7741-7643-9996-77D810A94057}" destId="{795BBF7F-C340-9E45-B244-DAA5EEDD310E}" srcOrd="0" destOrd="0" presId="urn:microsoft.com/office/officeart/2005/8/layout/orgChart1"/>
    <dgm:cxn modelId="{45D806DF-4B6B-7D42-9728-28F3D5149B5F}" type="presOf" srcId="{03B19DE8-6ED8-704B-803D-9C4D9F817994}" destId="{E80B2880-1EAB-4A45-8C22-81C36D979E76}" srcOrd="0" destOrd="0" presId="urn:microsoft.com/office/officeart/2005/8/layout/orgChart1"/>
    <dgm:cxn modelId="{D784C1DF-EC62-834C-8937-8B81E320A48A}" type="presOf" srcId="{82DFA47C-6704-174A-B03F-E4FA2DF0CEC1}" destId="{6636BBCF-A246-6741-84CE-DEEA760C8BDC}" srcOrd="0" destOrd="0" presId="urn:microsoft.com/office/officeart/2005/8/layout/orgChart1"/>
    <dgm:cxn modelId="{9B263CE0-D1F0-4C4C-8D2C-D546CFB12B98}" type="presOf" srcId="{118100A9-4A0D-BB44-9236-96E60B93A149}" destId="{F7969146-0AF9-9D44-8680-73D58C404040}" srcOrd="0" destOrd="0" presId="urn:microsoft.com/office/officeart/2005/8/layout/orgChart1"/>
    <dgm:cxn modelId="{F4FC27E2-92F6-C341-8247-ADAFFC1D88B4}" type="presOf" srcId="{C273CD77-6EF3-F44C-BFA0-467784EBFBD9}" destId="{4FCF274C-52EA-BB45-96B5-931ECF931E79}" srcOrd="0" destOrd="0" presId="urn:microsoft.com/office/officeart/2005/8/layout/orgChart1"/>
    <dgm:cxn modelId="{A03C75ED-0279-9242-BD1F-22C6895D7A0C}" type="presOf" srcId="{79A79246-46ED-574E-9239-92CBAA6B47C5}" destId="{BBB73DDE-5E86-EA42-B012-E360019C04DE}" srcOrd="1" destOrd="0" presId="urn:microsoft.com/office/officeart/2005/8/layout/orgChart1"/>
    <dgm:cxn modelId="{6E198BFC-6F83-9340-8E85-4A85C22A2B2D}" srcId="{7EE5756A-368C-D044-8111-929599E8673F}" destId="{69DB7800-93F5-584D-A791-945B4870A4B9}" srcOrd="0" destOrd="0" parTransId="{E44F69AC-9667-434D-B662-9E69A4426B9D}" sibTransId="{49A455FE-9742-3F45-8D05-815FED9310B4}"/>
    <dgm:cxn modelId="{B003F3E8-2159-3946-A4C5-C6C512A82581}" type="presParOf" srcId="{8955F21D-371F-4B77-B666-240375C0B22E}" destId="{D2BF0FC7-D1A0-9F43-94DB-726BD50B93C6}" srcOrd="0" destOrd="0" presId="urn:microsoft.com/office/officeart/2005/8/layout/orgChart1"/>
    <dgm:cxn modelId="{17DBBC51-C3D1-524E-9E27-B33C268693B9}" type="presParOf" srcId="{D2BF0FC7-D1A0-9F43-94DB-726BD50B93C6}" destId="{742B15C9-6417-6347-8AFE-1ACC6B8B41D2}" srcOrd="0" destOrd="0" presId="urn:microsoft.com/office/officeart/2005/8/layout/orgChart1"/>
    <dgm:cxn modelId="{557A80D6-0B08-A041-93F8-C29F5C4F5ADD}" type="presParOf" srcId="{742B15C9-6417-6347-8AFE-1ACC6B8B41D2}" destId="{F7F2EC13-C812-F946-A9E2-F5280D7F5955}" srcOrd="0" destOrd="0" presId="urn:microsoft.com/office/officeart/2005/8/layout/orgChart1"/>
    <dgm:cxn modelId="{435D8EBC-D2FB-3D48-BB61-2E7F4A3AD0A7}" type="presParOf" srcId="{742B15C9-6417-6347-8AFE-1ACC6B8B41D2}" destId="{2C5D5AB2-AF8B-C140-BE3D-6EB57477E34D}" srcOrd="1" destOrd="0" presId="urn:microsoft.com/office/officeart/2005/8/layout/orgChart1"/>
    <dgm:cxn modelId="{2296CC04-DAA6-EB4F-9C27-9B1C7730FFB4}" type="presParOf" srcId="{D2BF0FC7-D1A0-9F43-94DB-726BD50B93C6}" destId="{633E0513-9FC8-1A4A-B067-0563296B9981}" srcOrd="1" destOrd="0" presId="urn:microsoft.com/office/officeart/2005/8/layout/orgChart1"/>
    <dgm:cxn modelId="{E04638D9-1AC6-8942-BAE5-97246ECA2664}" type="presParOf" srcId="{633E0513-9FC8-1A4A-B067-0563296B9981}" destId="{53B8410A-82AE-6744-8FDE-DBD9815F9995}" srcOrd="0" destOrd="0" presId="urn:microsoft.com/office/officeart/2005/8/layout/orgChart1"/>
    <dgm:cxn modelId="{6C0D446E-33B7-134F-9106-5E7606F9971F}" type="presParOf" srcId="{633E0513-9FC8-1A4A-B067-0563296B9981}" destId="{57A1E62B-0A64-9A40-8B44-F5B62F534B8D}" srcOrd="1" destOrd="0" presId="urn:microsoft.com/office/officeart/2005/8/layout/orgChart1"/>
    <dgm:cxn modelId="{29BFABDC-5E16-2B4A-B7F2-0CAEF9D24211}" type="presParOf" srcId="{57A1E62B-0A64-9A40-8B44-F5B62F534B8D}" destId="{8DD2E405-934D-E14B-9B43-A62E272CBFD5}" srcOrd="0" destOrd="0" presId="urn:microsoft.com/office/officeart/2005/8/layout/orgChart1"/>
    <dgm:cxn modelId="{B5DEEAD9-9A83-194C-B125-C3281A79689E}" type="presParOf" srcId="{8DD2E405-934D-E14B-9B43-A62E272CBFD5}" destId="{95EBE3E3-4F2A-FB44-81F7-48F7D5789851}" srcOrd="0" destOrd="0" presId="urn:microsoft.com/office/officeart/2005/8/layout/orgChart1"/>
    <dgm:cxn modelId="{545EB247-AF88-E54F-9E24-72D8A294E3F8}" type="presParOf" srcId="{8DD2E405-934D-E14B-9B43-A62E272CBFD5}" destId="{392610E0-F912-B34B-A0AA-0FB3FE8A8DD9}" srcOrd="1" destOrd="0" presId="urn:microsoft.com/office/officeart/2005/8/layout/orgChart1"/>
    <dgm:cxn modelId="{DFD07934-C3C3-EC4D-B97E-C1549410E1DE}" type="presParOf" srcId="{57A1E62B-0A64-9A40-8B44-F5B62F534B8D}" destId="{0F63A787-F432-6D46-B2F7-EB43667BCC93}" srcOrd="1" destOrd="0" presId="urn:microsoft.com/office/officeart/2005/8/layout/orgChart1"/>
    <dgm:cxn modelId="{DC52BADC-F924-944A-B761-A21B4F282632}" type="presParOf" srcId="{0F63A787-F432-6D46-B2F7-EB43667BCC93}" destId="{795BBF7F-C340-9E45-B244-DAA5EEDD310E}" srcOrd="0" destOrd="0" presId="urn:microsoft.com/office/officeart/2005/8/layout/orgChart1"/>
    <dgm:cxn modelId="{5FE88BCD-D44A-C344-80A3-E0A3D55B8705}" type="presParOf" srcId="{0F63A787-F432-6D46-B2F7-EB43667BCC93}" destId="{EA8DEE8E-1C71-2647-AE51-890C7475001C}" srcOrd="1" destOrd="0" presId="urn:microsoft.com/office/officeart/2005/8/layout/orgChart1"/>
    <dgm:cxn modelId="{C3E4554F-1B30-1B4B-ACC4-6AA97AC64BC0}" type="presParOf" srcId="{EA8DEE8E-1C71-2647-AE51-890C7475001C}" destId="{9EA9BCB9-EC9F-B04B-BA5D-7467AB5CE131}" srcOrd="0" destOrd="0" presId="urn:microsoft.com/office/officeart/2005/8/layout/orgChart1"/>
    <dgm:cxn modelId="{5406CE1A-168E-1B4B-8596-97C13FE29BF3}" type="presParOf" srcId="{9EA9BCB9-EC9F-B04B-BA5D-7467AB5CE131}" destId="{8D29A1BD-D7B7-EE45-BD12-3963F3591045}" srcOrd="0" destOrd="0" presId="urn:microsoft.com/office/officeart/2005/8/layout/orgChart1"/>
    <dgm:cxn modelId="{B9E51098-1E25-EE4A-94F0-B77362C53C51}" type="presParOf" srcId="{9EA9BCB9-EC9F-B04B-BA5D-7467AB5CE131}" destId="{00979F45-DE3F-8F46-80A1-FB99A1977B03}" srcOrd="1" destOrd="0" presId="urn:microsoft.com/office/officeart/2005/8/layout/orgChart1"/>
    <dgm:cxn modelId="{1D1D5102-24E8-1341-9D55-C0C6828E3D66}" type="presParOf" srcId="{EA8DEE8E-1C71-2647-AE51-890C7475001C}" destId="{46734F20-ACDD-5F4B-96F9-107D4A106D51}" srcOrd="1" destOrd="0" presId="urn:microsoft.com/office/officeart/2005/8/layout/orgChart1"/>
    <dgm:cxn modelId="{81EEE79F-DB63-AC43-AB60-744577F1EA25}" type="presParOf" srcId="{EA8DEE8E-1C71-2647-AE51-890C7475001C}" destId="{5E7CF2F1-11E5-4447-B375-31F83CD25FA4}" srcOrd="2" destOrd="0" presId="urn:microsoft.com/office/officeart/2005/8/layout/orgChart1"/>
    <dgm:cxn modelId="{7557BE2F-65B5-D645-88CB-081D4720E126}" type="presParOf" srcId="{0F63A787-F432-6D46-B2F7-EB43667BCC93}" destId="{705C3D19-C42F-924C-911C-3A757D660EE7}" srcOrd="2" destOrd="0" presId="urn:microsoft.com/office/officeart/2005/8/layout/orgChart1"/>
    <dgm:cxn modelId="{E4A1ECD3-45C6-4B4F-BC3F-DCF3DA0C3508}" type="presParOf" srcId="{0F63A787-F432-6D46-B2F7-EB43667BCC93}" destId="{78179374-506D-F34B-8397-04564FCB276B}" srcOrd="3" destOrd="0" presId="urn:microsoft.com/office/officeart/2005/8/layout/orgChart1"/>
    <dgm:cxn modelId="{086CD2BE-16BF-D045-96AD-BE3951993910}" type="presParOf" srcId="{78179374-506D-F34B-8397-04564FCB276B}" destId="{70154292-C1A7-1E4E-BA86-B65AD1AA4365}" srcOrd="0" destOrd="0" presId="urn:microsoft.com/office/officeart/2005/8/layout/orgChart1"/>
    <dgm:cxn modelId="{A2671B99-DA73-EE49-853C-6A58F9B684A1}" type="presParOf" srcId="{70154292-C1A7-1E4E-BA86-B65AD1AA4365}" destId="{FC51307D-EADB-4048-B5A3-519C0B649A72}" srcOrd="0" destOrd="0" presId="urn:microsoft.com/office/officeart/2005/8/layout/orgChart1"/>
    <dgm:cxn modelId="{D2B162DF-89D2-674E-B804-35CE5AA27EC8}" type="presParOf" srcId="{70154292-C1A7-1E4E-BA86-B65AD1AA4365}" destId="{CB910CB9-5F55-D44F-9225-777BFB8ACCC5}" srcOrd="1" destOrd="0" presId="urn:microsoft.com/office/officeart/2005/8/layout/orgChart1"/>
    <dgm:cxn modelId="{3645AE2D-9573-E242-80F2-B7DB16A12DA1}" type="presParOf" srcId="{78179374-506D-F34B-8397-04564FCB276B}" destId="{2D48ED04-EC11-A941-965C-8F518436AC2F}" srcOrd="1" destOrd="0" presId="urn:microsoft.com/office/officeart/2005/8/layout/orgChart1"/>
    <dgm:cxn modelId="{9862B6E2-4BB6-5B46-8C2B-F6E0B40DF3B0}" type="presParOf" srcId="{78179374-506D-F34B-8397-04564FCB276B}" destId="{A430E80F-610A-8A47-A101-2913E686979D}" srcOrd="2" destOrd="0" presId="urn:microsoft.com/office/officeart/2005/8/layout/orgChart1"/>
    <dgm:cxn modelId="{4D70C3E2-7DFC-F84D-B6AC-9EFB0D58DA64}" type="presParOf" srcId="{0F63A787-F432-6D46-B2F7-EB43667BCC93}" destId="{650BC795-E2CB-C248-BD46-8F2740E73E38}" srcOrd="4" destOrd="0" presId="urn:microsoft.com/office/officeart/2005/8/layout/orgChart1"/>
    <dgm:cxn modelId="{5523E36A-FBBB-754D-8888-9E48F41AD2F7}" type="presParOf" srcId="{0F63A787-F432-6D46-B2F7-EB43667BCC93}" destId="{FDD6F64D-34D9-B84D-8160-219F16841FA9}" srcOrd="5" destOrd="0" presId="urn:microsoft.com/office/officeart/2005/8/layout/orgChart1"/>
    <dgm:cxn modelId="{C7E19AE2-A1B2-4C4C-B962-E07B8BD97594}" type="presParOf" srcId="{FDD6F64D-34D9-B84D-8160-219F16841FA9}" destId="{503062B3-3F78-FD4D-B23F-732B56F677BF}" srcOrd="0" destOrd="0" presId="urn:microsoft.com/office/officeart/2005/8/layout/orgChart1"/>
    <dgm:cxn modelId="{3AB52B6B-4E74-CD48-9CCB-14CCE146D0F1}" type="presParOf" srcId="{503062B3-3F78-FD4D-B23F-732B56F677BF}" destId="{0B557A7F-32A0-224E-9210-1F112F62534D}" srcOrd="0" destOrd="0" presId="urn:microsoft.com/office/officeart/2005/8/layout/orgChart1"/>
    <dgm:cxn modelId="{7DFBC575-8781-D047-8035-4B562C8AB559}" type="presParOf" srcId="{503062B3-3F78-FD4D-B23F-732B56F677BF}" destId="{FAE3A13C-2881-E346-B200-86C3A4E4894C}" srcOrd="1" destOrd="0" presId="urn:microsoft.com/office/officeart/2005/8/layout/orgChart1"/>
    <dgm:cxn modelId="{81A0C7B2-0961-CA48-BB6C-4D6BCCB676C4}" type="presParOf" srcId="{FDD6F64D-34D9-B84D-8160-219F16841FA9}" destId="{780B00FC-CAFF-7E48-87C2-BB658BD923EF}" srcOrd="1" destOrd="0" presId="urn:microsoft.com/office/officeart/2005/8/layout/orgChart1"/>
    <dgm:cxn modelId="{8C5AE516-382B-5640-919D-92B6A9DFA531}" type="presParOf" srcId="{FDD6F64D-34D9-B84D-8160-219F16841FA9}" destId="{B6187665-4304-4E4D-9E14-8CB5B1BF2B37}" srcOrd="2" destOrd="0" presId="urn:microsoft.com/office/officeart/2005/8/layout/orgChart1"/>
    <dgm:cxn modelId="{41743A63-C4EE-E542-AF88-9DA34CD86D55}" type="presParOf" srcId="{0F63A787-F432-6D46-B2F7-EB43667BCC93}" destId="{9CBA9200-6F5A-FD46-B636-8EFE08A08654}" srcOrd="6" destOrd="0" presId="urn:microsoft.com/office/officeart/2005/8/layout/orgChart1"/>
    <dgm:cxn modelId="{C18EA7EE-16BC-1A42-987A-786C1ACE732E}" type="presParOf" srcId="{0F63A787-F432-6D46-B2F7-EB43667BCC93}" destId="{908AAA6F-69BE-434B-9131-20B1C7365ED9}" srcOrd="7" destOrd="0" presId="urn:microsoft.com/office/officeart/2005/8/layout/orgChart1"/>
    <dgm:cxn modelId="{88D18C8F-5F30-D748-BA03-01139061F41D}" type="presParOf" srcId="{908AAA6F-69BE-434B-9131-20B1C7365ED9}" destId="{ED97B995-7502-6B45-B382-98D7148E275B}" srcOrd="0" destOrd="0" presId="urn:microsoft.com/office/officeart/2005/8/layout/orgChart1"/>
    <dgm:cxn modelId="{95E888C3-D283-A04D-A81A-45C84BE6F762}" type="presParOf" srcId="{ED97B995-7502-6B45-B382-98D7148E275B}" destId="{C39A944D-8591-A146-A1F1-575DE76B9A19}" srcOrd="0" destOrd="0" presId="urn:microsoft.com/office/officeart/2005/8/layout/orgChart1"/>
    <dgm:cxn modelId="{63AEA0C7-D5B0-6544-BDA3-13479A7D8611}" type="presParOf" srcId="{ED97B995-7502-6B45-B382-98D7148E275B}" destId="{59A84753-E5EA-864F-BFAC-FAFA85687EF8}" srcOrd="1" destOrd="0" presId="urn:microsoft.com/office/officeart/2005/8/layout/orgChart1"/>
    <dgm:cxn modelId="{4C42F6EE-3E2F-AD4C-83F8-215A19FF13C7}" type="presParOf" srcId="{908AAA6F-69BE-434B-9131-20B1C7365ED9}" destId="{C8B1D844-D78A-1A45-AF83-83C1547DF20E}" srcOrd="1" destOrd="0" presId="urn:microsoft.com/office/officeart/2005/8/layout/orgChart1"/>
    <dgm:cxn modelId="{FDA3AA20-422B-D248-96A9-D5AE78CE05AD}" type="presParOf" srcId="{908AAA6F-69BE-434B-9131-20B1C7365ED9}" destId="{B661B9D0-2E60-C942-9F7A-1987D1522B42}" srcOrd="2" destOrd="0" presId="urn:microsoft.com/office/officeart/2005/8/layout/orgChart1"/>
    <dgm:cxn modelId="{95DC5E5B-7355-8A49-B771-EE7E022A66CA}" type="presParOf" srcId="{0F63A787-F432-6D46-B2F7-EB43667BCC93}" destId="{75A5BFA9-3DEB-BE48-945C-C7E6CCBEBD0E}" srcOrd="8" destOrd="0" presId="urn:microsoft.com/office/officeart/2005/8/layout/orgChart1"/>
    <dgm:cxn modelId="{2C23C41C-ECA4-3E4E-8EBD-0DD05868CF6F}" type="presParOf" srcId="{0F63A787-F432-6D46-B2F7-EB43667BCC93}" destId="{BA4295D8-1FCB-3943-8DFF-056B2DDA634D}" srcOrd="9" destOrd="0" presId="urn:microsoft.com/office/officeart/2005/8/layout/orgChart1"/>
    <dgm:cxn modelId="{85B24CA3-34E4-1847-A2F8-E18500F1B5A6}" type="presParOf" srcId="{BA4295D8-1FCB-3943-8DFF-056B2DDA634D}" destId="{92F34B38-64E7-F448-9A3F-65768262B0E8}" srcOrd="0" destOrd="0" presId="urn:microsoft.com/office/officeart/2005/8/layout/orgChart1"/>
    <dgm:cxn modelId="{9175D953-1927-FC4F-90BC-BAB2B7D35050}" type="presParOf" srcId="{92F34B38-64E7-F448-9A3F-65768262B0E8}" destId="{861A4F2F-D0F4-C14F-83FF-5F9408180E1C}" srcOrd="0" destOrd="0" presId="urn:microsoft.com/office/officeart/2005/8/layout/orgChart1"/>
    <dgm:cxn modelId="{1A102DE8-0544-594D-B172-9A40BCBEF12B}" type="presParOf" srcId="{92F34B38-64E7-F448-9A3F-65768262B0E8}" destId="{BBB73DDE-5E86-EA42-B012-E360019C04DE}" srcOrd="1" destOrd="0" presId="urn:microsoft.com/office/officeart/2005/8/layout/orgChart1"/>
    <dgm:cxn modelId="{6409A705-2040-A34D-9081-E1FF91C57AF2}" type="presParOf" srcId="{BA4295D8-1FCB-3943-8DFF-056B2DDA634D}" destId="{FE285A55-AAD3-5447-A70A-E376D7C55DA8}" srcOrd="1" destOrd="0" presId="urn:microsoft.com/office/officeart/2005/8/layout/orgChart1"/>
    <dgm:cxn modelId="{A765D109-20FC-F24F-A232-185F9BF4D431}" type="presParOf" srcId="{BA4295D8-1FCB-3943-8DFF-056B2DDA634D}" destId="{8C701236-A626-864F-B141-51BAC2442664}" srcOrd="2" destOrd="0" presId="urn:microsoft.com/office/officeart/2005/8/layout/orgChart1"/>
    <dgm:cxn modelId="{DAA9F1BA-4C9E-904B-9062-038E2C42617B}" type="presParOf" srcId="{0F63A787-F432-6D46-B2F7-EB43667BCC93}" destId="{F7969146-0AF9-9D44-8680-73D58C404040}" srcOrd="10" destOrd="0" presId="urn:microsoft.com/office/officeart/2005/8/layout/orgChart1"/>
    <dgm:cxn modelId="{F1FA93C3-E847-FF40-AA1E-CA6FCF944341}" type="presParOf" srcId="{0F63A787-F432-6D46-B2F7-EB43667BCC93}" destId="{43D48C78-5F6E-2F4C-A6F1-7EC2AD2A3270}" srcOrd="11" destOrd="0" presId="urn:microsoft.com/office/officeart/2005/8/layout/orgChart1"/>
    <dgm:cxn modelId="{68C8B479-D636-0B40-BC89-5C9B2407FDB7}" type="presParOf" srcId="{43D48C78-5F6E-2F4C-A6F1-7EC2AD2A3270}" destId="{5DE465E5-7328-4F41-A8AA-610F4B7CEED9}" srcOrd="0" destOrd="0" presId="urn:microsoft.com/office/officeart/2005/8/layout/orgChart1"/>
    <dgm:cxn modelId="{BCF77F57-E289-2F47-8F54-402B94E02780}" type="presParOf" srcId="{5DE465E5-7328-4F41-A8AA-610F4B7CEED9}" destId="{9D8FFC86-C496-334D-A2F7-25B6A307A51D}" srcOrd="0" destOrd="0" presId="urn:microsoft.com/office/officeart/2005/8/layout/orgChart1"/>
    <dgm:cxn modelId="{964564FA-E98A-C74F-8BF4-186B5BCB5B9A}" type="presParOf" srcId="{5DE465E5-7328-4F41-A8AA-610F4B7CEED9}" destId="{2B5569C9-D5E3-BC47-92F1-F83755B0DD94}" srcOrd="1" destOrd="0" presId="urn:microsoft.com/office/officeart/2005/8/layout/orgChart1"/>
    <dgm:cxn modelId="{35856718-F35F-7441-8F75-17B4A0EE4C5E}" type="presParOf" srcId="{43D48C78-5F6E-2F4C-A6F1-7EC2AD2A3270}" destId="{67C23143-93E8-C84E-9B8F-B705DDC4C8AD}" srcOrd="1" destOrd="0" presId="urn:microsoft.com/office/officeart/2005/8/layout/orgChart1"/>
    <dgm:cxn modelId="{E77FAB87-4052-E046-B27E-8F295469A34B}" type="presParOf" srcId="{43D48C78-5F6E-2F4C-A6F1-7EC2AD2A3270}" destId="{F7B6C5E9-F20C-9A4E-81FD-0040A365DC6A}" srcOrd="2" destOrd="0" presId="urn:microsoft.com/office/officeart/2005/8/layout/orgChart1"/>
    <dgm:cxn modelId="{94A8CC65-8924-604F-AEC6-2889E4B07E0D}" type="presParOf" srcId="{57A1E62B-0A64-9A40-8B44-F5B62F534B8D}" destId="{CC67EFAE-6156-274A-9692-D253BE594290}" srcOrd="2" destOrd="0" presId="urn:microsoft.com/office/officeart/2005/8/layout/orgChart1"/>
    <dgm:cxn modelId="{58551F08-943C-0A4C-8FD8-F4D3D421BC5A}" type="presParOf" srcId="{633E0513-9FC8-1A4A-B067-0563296B9981}" destId="{B6F6C562-3DCC-744F-9910-30E88565CB85}" srcOrd="2" destOrd="0" presId="urn:microsoft.com/office/officeart/2005/8/layout/orgChart1"/>
    <dgm:cxn modelId="{B8AEE2C2-5948-9A4F-906C-F7CF066042E2}" type="presParOf" srcId="{633E0513-9FC8-1A4A-B067-0563296B9981}" destId="{7C99CF41-3937-CB44-9CDA-D75F5A90F436}" srcOrd="3" destOrd="0" presId="urn:microsoft.com/office/officeart/2005/8/layout/orgChart1"/>
    <dgm:cxn modelId="{770B1C1B-2A09-1D40-B86D-6CD455783F7D}" type="presParOf" srcId="{7C99CF41-3937-CB44-9CDA-D75F5A90F436}" destId="{5466C7B0-BD6A-564F-A831-220823513C1A}" srcOrd="0" destOrd="0" presId="urn:microsoft.com/office/officeart/2005/8/layout/orgChart1"/>
    <dgm:cxn modelId="{E9C63CC1-D0F0-2949-94CE-65939B213CC0}" type="presParOf" srcId="{5466C7B0-BD6A-564F-A831-220823513C1A}" destId="{F52CC288-7AA8-4644-89C8-1AAA2E4497B6}" srcOrd="0" destOrd="0" presId="urn:microsoft.com/office/officeart/2005/8/layout/orgChart1"/>
    <dgm:cxn modelId="{09238CB2-10A0-E44B-80E4-31876F934327}" type="presParOf" srcId="{5466C7B0-BD6A-564F-A831-220823513C1A}" destId="{119E0B23-FC31-904D-A736-FA777EC1C31D}" srcOrd="1" destOrd="0" presId="urn:microsoft.com/office/officeart/2005/8/layout/orgChart1"/>
    <dgm:cxn modelId="{A6A2046A-02A4-7D4B-B125-34554C6EDB89}" type="presParOf" srcId="{7C99CF41-3937-CB44-9CDA-D75F5A90F436}" destId="{B73DF8AC-66E6-5E44-9DF4-125FB17B7668}" srcOrd="1" destOrd="0" presId="urn:microsoft.com/office/officeart/2005/8/layout/orgChart1"/>
    <dgm:cxn modelId="{7F17AC28-07F6-CD43-99A0-A54928BDB0F8}" type="presParOf" srcId="{B73DF8AC-66E6-5E44-9DF4-125FB17B7668}" destId="{387BE346-60BD-3F4E-927C-471FE8E9EECB}" srcOrd="0" destOrd="0" presId="urn:microsoft.com/office/officeart/2005/8/layout/orgChart1"/>
    <dgm:cxn modelId="{D9835B82-B635-834F-88B0-E7E31F89C8E5}" type="presParOf" srcId="{B73DF8AC-66E6-5E44-9DF4-125FB17B7668}" destId="{B2285C41-8D11-FC43-A4D0-E7E1B3353FA2}" srcOrd="1" destOrd="0" presId="urn:microsoft.com/office/officeart/2005/8/layout/orgChart1"/>
    <dgm:cxn modelId="{6D1EE50C-1B12-3245-939B-E6DA65F9E2A8}" type="presParOf" srcId="{B2285C41-8D11-FC43-A4D0-E7E1B3353FA2}" destId="{A6AC3BE9-ADBC-8F4E-AE92-F0840AB26BE0}" srcOrd="0" destOrd="0" presId="urn:microsoft.com/office/officeart/2005/8/layout/orgChart1"/>
    <dgm:cxn modelId="{4F779C6B-1321-4448-8BF2-E0AAEA8E8240}" type="presParOf" srcId="{A6AC3BE9-ADBC-8F4E-AE92-F0840AB26BE0}" destId="{B987A881-A3A9-8D48-8201-B0E6B37C4772}" srcOrd="0" destOrd="0" presId="urn:microsoft.com/office/officeart/2005/8/layout/orgChart1"/>
    <dgm:cxn modelId="{2F3E18E5-EE9F-D849-AE3E-C8D7B01E3A92}" type="presParOf" srcId="{A6AC3BE9-ADBC-8F4E-AE92-F0840AB26BE0}" destId="{8082CBD2-3F66-6740-B2B7-E7145CA8BAE5}" srcOrd="1" destOrd="0" presId="urn:microsoft.com/office/officeart/2005/8/layout/orgChart1"/>
    <dgm:cxn modelId="{4DFE0B70-7137-B246-8D72-77103F771930}" type="presParOf" srcId="{B2285C41-8D11-FC43-A4D0-E7E1B3353FA2}" destId="{01626862-2289-F94B-B05B-E17950BD7E06}" srcOrd="1" destOrd="0" presId="urn:microsoft.com/office/officeart/2005/8/layout/orgChart1"/>
    <dgm:cxn modelId="{75E7B935-AC99-794A-91DC-B7517AC3D584}" type="presParOf" srcId="{B2285C41-8D11-FC43-A4D0-E7E1B3353FA2}" destId="{8E0E805C-9592-0D4F-BE63-B3A0C6496C55}" srcOrd="2" destOrd="0" presId="urn:microsoft.com/office/officeart/2005/8/layout/orgChart1"/>
    <dgm:cxn modelId="{C42CC5B8-7E96-2E4C-93E0-232C96C13D59}" type="presParOf" srcId="{7C99CF41-3937-CB44-9CDA-D75F5A90F436}" destId="{CA69495A-0512-CA40-B2B7-5141296706AD}" srcOrd="2" destOrd="0" presId="urn:microsoft.com/office/officeart/2005/8/layout/orgChart1"/>
    <dgm:cxn modelId="{E83F4A90-0416-C546-A6F5-96223BBC54E0}" type="presParOf" srcId="{633E0513-9FC8-1A4A-B067-0563296B9981}" destId="{6636BBCF-A246-6741-84CE-DEEA760C8BDC}" srcOrd="4" destOrd="0" presId="urn:microsoft.com/office/officeart/2005/8/layout/orgChart1"/>
    <dgm:cxn modelId="{D27B8370-4A3E-FC4A-832E-7D1E602CF732}" type="presParOf" srcId="{633E0513-9FC8-1A4A-B067-0563296B9981}" destId="{4F7BC652-BE27-D54F-A781-F3FE4006CD75}" srcOrd="5" destOrd="0" presId="urn:microsoft.com/office/officeart/2005/8/layout/orgChart1"/>
    <dgm:cxn modelId="{722D4B11-A237-544A-AC77-ACC374F0F554}" type="presParOf" srcId="{4F7BC652-BE27-D54F-A781-F3FE4006CD75}" destId="{02A72E2C-EE67-CA40-8E48-06266338710B}" srcOrd="0" destOrd="0" presId="urn:microsoft.com/office/officeart/2005/8/layout/orgChart1"/>
    <dgm:cxn modelId="{0777DEB7-BB09-8444-9E12-219037FA77C2}" type="presParOf" srcId="{02A72E2C-EE67-CA40-8E48-06266338710B}" destId="{E80B2880-1EAB-4A45-8C22-81C36D979E76}" srcOrd="0" destOrd="0" presId="urn:microsoft.com/office/officeart/2005/8/layout/orgChart1"/>
    <dgm:cxn modelId="{A33EC1F2-8CFF-A24A-A048-44418894C44E}" type="presParOf" srcId="{02A72E2C-EE67-CA40-8E48-06266338710B}" destId="{4ED958C9-24C8-424D-BD01-381532162BD3}" srcOrd="1" destOrd="0" presId="urn:microsoft.com/office/officeart/2005/8/layout/orgChart1"/>
    <dgm:cxn modelId="{60102507-D86F-1E4E-BD53-59E5C10ACC64}" type="presParOf" srcId="{4F7BC652-BE27-D54F-A781-F3FE4006CD75}" destId="{E8842B07-2003-8B43-9BE4-75F42550C8F3}" srcOrd="1" destOrd="0" presId="urn:microsoft.com/office/officeart/2005/8/layout/orgChart1"/>
    <dgm:cxn modelId="{B0749B8F-B334-5646-9863-C25638C76429}" type="presParOf" srcId="{E8842B07-2003-8B43-9BE4-75F42550C8F3}" destId="{D6AB4560-6284-784C-A498-3C9E2ABD200B}" srcOrd="0" destOrd="0" presId="urn:microsoft.com/office/officeart/2005/8/layout/orgChart1"/>
    <dgm:cxn modelId="{18F9590B-E534-CA43-8629-4C6EE3B36DBA}" type="presParOf" srcId="{E8842B07-2003-8B43-9BE4-75F42550C8F3}" destId="{3E821C72-AE56-4F4A-9F71-85EFD94E15AE}" srcOrd="1" destOrd="0" presId="urn:microsoft.com/office/officeart/2005/8/layout/orgChart1"/>
    <dgm:cxn modelId="{3AFA6390-9630-DE47-8E27-C20C3226F351}" type="presParOf" srcId="{3E821C72-AE56-4F4A-9F71-85EFD94E15AE}" destId="{D5A4A276-C5F2-BB4F-BF10-DA72E3A38850}" srcOrd="0" destOrd="0" presId="urn:microsoft.com/office/officeart/2005/8/layout/orgChart1"/>
    <dgm:cxn modelId="{B9F14E57-7B10-B047-A5D9-D60B3E9BD89D}" type="presParOf" srcId="{D5A4A276-C5F2-BB4F-BF10-DA72E3A38850}" destId="{3C99FA6F-0EA7-BE4A-B990-BEAF2654FCF6}" srcOrd="0" destOrd="0" presId="urn:microsoft.com/office/officeart/2005/8/layout/orgChart1"/>
    <dgm:cxn modelId="{68EB2AB4-74F5-174B-8D0B-D5422439B914}" type="presParOf" srcId="{D5A4A276-C5F2-BB4F-BF10-DA72E3A38850}" destId="{2392716E-C731-5343-BFBA-059A4AA2239B}" srcOrd="1" destOrd="0" presId="urn:microsoft.com/office/officeart/2005/8/layout/orgChart1"/>
    <dgm:cxn modelId="{6E7A0A3E-79E7-D34A-BDE9-C17601275563}" type="presParOf" srcId="{3E821C72-AE56-4F4A-9F71-85EFD94E15AE}" destId="{0D166716-EC32-B34D-B3E4-A31991ED47A0}" srcOrd="1" destOrd="0" presId="urn:microsoft.com/office/officeart/2005/8/layout/orgChart1"/>
    <dgm:cxn modelId="{0A5D1627-E416-BD49-B744-1103B596C11F}" type="presParOf" srcId="{3E821C72-AE56-4F4A-9F71-85EFD94E15AE}" destId="{EF4D8462-86A2-F043-B7C5-F4FF8F3E0566}" srcOrd="2" destOrd="0" presId="urn:microsoft.com/office/officeart/2005/8/layout/orgChart1"/>
    <dgm:cxn modelId="{CE9A42B6-DFA9-AB40-BBCB-E29FB86C0A22}" type="presParOf" srcId="{4F7BC652-BE27-D54F-A781-F3FE4006CD75}" destId="{1AD8880B-1FBC-6B48-84CE-5557752675CB}" srcOrd="2" destOrd="0" presId="urn:microsoft.com/office/officeart/2005/8/layout/orgChart1"/>
    <dgm:cxn modelId="{6D681BE8-5CB9-B64A-A665-A8AF022BC491}" type="presParOf" srcId="{633E0513-9FC8-1A4A-B067-0563296B9981}" destId="{4FCF274C-52EA-BB45-96B5-931ECF931E79}" srcOrd="6" destOrd="0" presId="urn:microsoft.com/office/officeart/2005/8/layout/orgChart1"/>
    <dgm:cxn modelId="{E1569C81-C2F2-7541-8D86-8D365C5AF1AC}" type="presParOf" srcId="{633E0513-9FC8-1A4A-B067-0563296B9981}" destId="{93BC0C46-28C0-F943-BEAC-1F4354504543}" srcOrd="7" destOrd="0" presId="urn:microsoft.com/office/officeart/2005/8/layout/orgChart1"/>
    <dgm:cxn modelId="{D717B24C-35F9-2145-A4AF-5C351BC62F0C}" type="presParOf" srcId="{93BC0C46-28C0-F943-BEAC-1F4354504543}" destId="{06C8873F-EB6A-354B-AAB0-C5FF6CED8272}" srcOrd="0" destOrd="0" presId="urn:microsoft.com/office/officeart/2005/8/layout/orgChart1"/>
    <dgm:cxn modelId="{8F50CEF8-A508-DD45-AF7A-C0D72B4CE2CA}" type="presParOf" srcId="{06C8873F-EB6A-354B-AAB0-C5FF6CED8272}" destId="{3705F03A-8A9F-4746-91B5-065ED175CF99}" srcOrd="0" destOrd="0" presId="urn:microsoft.com/office/officeart/2005/8/layout/orgChart1"/>
    <dgm:cxn modelId="{4941C035-A936-B245-9E8E-44167C2C288A}" type="presParOf" srcId="{06C8873F-EB6A-354B-AAB0-C5FF6CED8272}" destId="{872C980C-9C57-ED4F-A30D-8DEC68CE86A0}" srcOrd="1" destOrd="0" presId="urn:microsoft.com/office/officeart/2005/8/layout/orgChart1"/>
    <dgm:cxn modelId="{C1BD325F-8CD3-CB4B-8112-A8320F4C89A4}" type="presParOf" srcId="{93BC0C46-28C0-F943-BEAC-1F4354504543}" destId="{DF933939-A5CD-9B4C-B904-6CA5F1FC8F5D}" srcOrd="1" destOrd="0" presId="urn:microsoft.com/office/officeart/2005/8/layout/orgChart1"/>
    <dgm:cxn modelId="{E3D723C1-50B9-FA4D-9D90-2B1BA3B2963E}" type="presParOf" srcId="{93BC0C46-28C0-F943-BEAC-1F4354504543}" destId="{68C2D343-6071-EE49-8438-E2D6A426D0B2}" srcOrd="2" destOrd="0" presId="urn:microsoft.com/office/officeart/2005/8/layout/orgChart1"/>
    <dgm:cxn modelId="{3AD87B68-54C3-DE44-A56C-68E32C3381C5}" type="presParOf" srcId="{633E0513-9FC8-1A4A-B067-0563296B9981}" destId="{44333B28-94FA-3F46-88A4-AEEBEC7E241E}" srcOrd="8" destOrd="0" presId="urn:microsoft.com/office/officeart/2005/8/layout/orgChart1"/>
    <dgm:cxn modelId="{27DFDF6E-DB94-3140-BDAE-70A14DC84227}" type="presParOf" srcId="{633E0513-9FC8-1A4A-B067-0563296B9981}" destId="{877DD81B-2E5D-924B-9020-E3F226AF9FA2}" srcOrd="9" destOrd="0" presId="urn:microsoft.com/office/officeart/2005/8/layout/orgChart1"/>
    <dgm:cxn modelId="{3B708512-361F-424E-B7B1-065C4FD380E6}" type="presParOf" srcId="{877DD81B-2E5D-924B-9020-E3F226AF9FA2}" destId="{10B2D63C-72CB-CC4C-99E0-9ECAC104191E}" srcOrd="0" destOrd="0" presId="urn:microsoft.com/office/officeart/2005/8/layout/orgChart1"/>
    <dgm:cxn modelId="{D1549F21-F6F8-F841-8A46-9E5C0D1A469B}" type="presParOf" srcId="{10B2D63C-72CB-CC4C-99E0-9ECAC104191E}" destId="{47F88552-EAFD-A84F-AE34-80409BF7A5EB}" srcOrd="0" destOrd="0" presId="urn:microsoft.com/office/officeart/2005/8/layout/orgChart1"/>
    <dgm:cxn modelId="{781FDF4A-C7FF-D24C-B9B3-26492CBCA132}" type="presParOf" srcId="{10B2D63C-72CB-CC4C-99E0-9ECAC104191E}" destId="{843247BA-5DB7-FF4C-B88E-A15073669AAC}" srcOrd="1" destOrd="0" presId="urn:microsoft.com/office/officeart/2005/8/layout/orgChart1"/>
    <dgm:cxn modelId="{EB4BF98A-E1DF-484A-9AC6-37856449D721}" type="presParOf" srcId="{877DD81B-2E5D-924B-9020-E3F226AF9FA2}" destId="{BF7D39D4-E25D-704A-9671-D1A267EF0D04}" srcOrd="1" destOrd="0" presId="urn:microsoft.com/office/officeart/2005/8/layout/orgChart1"/>
    <dgm:cxn modelId="{7013CFDA-D9A4-994B-ABF8-CA77983A6E17}" type="presParOf" srcId="{BF7D39D4-E25D-704A-9671-D1A267EF0D04}" destId="{3B47B0BE-E4D0-FD4D-A5B9-C24EBC5C2A4C}" srcOrd="0" destOrd="0" presId="urn:microsoft.com/office/officeart/2005/8/layout/orgChart1"/>
    <dgm:cxn modelId="{4A30AA50-F810-1944-983D-85E18390445D}" type="presParOf" srcId="{BF7D39D4-E25D-704A-9671-D1A267EF0D04}" destId="{0B1E7646-90EE-6042-B104-3E904D9E978A}" srcOrd="1" destOrd="0" presId="urn:microsoft.com/office/officeart/2005/8/layout/orgChart1"/>
    <dgm:cxn modelId="{41326DC1-B250-BA47-B84F-9F990FADC846}" type="presParOf" srcId="{0B1E7646-90EE-6042-B104-3E904D9E978A}" destId="{1DFEA5BB-CA59-7D49-9586-C5DDAFEDD467}" srcOrd="0" destOrd="0" presId="urn:microsoft.com/office/officeart/2005/8/layout/orgChart1"/>
    <dgm:cxn modelId="{9D8FCE3B-054C-0844-A15A-3C6619D0F953}" type="presParOf" srcId="{1DFEA5BB-CA59-7D49-9586-C5DDAFEDD467}" destId="{24C017A2-9B12-094B-897C-40A7D3A1DB83}" srcOrd="0" destOrd="0" presId="urn:microsoft.com/office/officeart/2005/8/layout/orgChart1"/>
    <dgm:cxn modelId="{BC6B09ED-CB36-5B4D-8A72-A608DF5EF065}" type="presParOf" srcId="{1DFEA5BB-CA59-7D49-9586-C5DDAFEDD467}" destId="{D76457F6-EDF1-384F-A293-DB5F4636F89E}" srcOrd="1" destOrd="0" presId="urn:microsoft.com/office/officeart/2005/8/layout/orgChart1"/>
    <dgm:cxn modelId="{421ECBCA-21C4-144D-8B3E-FC63AABE6B76}" type="presParOf" srcId="{0B1E7646-90EE-6042-B104-3E904D9E978A}" destId="{8AD091C8-F6C0-C94A-ADE7-10A6144051C6}" srcOrd="1" destOrd="0" presId="urn:microsoft.com/office/officeart/2005/8/layout/orgChart1"/>
    <dgm:cxn modelId="{6D77D1D8-D464-CC47-A7E4-63D2E2B425B9}" type="presParOf" srcId="{0B1E7646-90EE-6042-B104-3E904D9E978A}" destId="{752B15B1-5880-4B4C-B48E-E094982739F8}" srcOrd="2" destOrd="0" presId="urn:microsoft.com/office/officeart/2005/8/layout/orgChart1"/>
    <dgm:cxn modelId="{798E11B6-308E-C143-B6DA-03F63AEAB1C2}" type="presParOf" srcId="{877DD81B-2E5D-924B-9020-E3F226AF9FA2}" destId="{65414D93-3FFD-BE4A-8522-79325C5D96C4}" srcOrd="2" destOrd="0" presId="urn:microsoft.com/office/officeart/2005/8/layout/orgChart1"/>
    <dgm:cxn modelId="{943329E5-4C0A-4247-8616-50B4165194A7}" type="presParOf" srcId="{D2BF0FC7-D1A0-9F43-94DB-726BD50B93C6}" destId="{82C54B6B-AD12-EB42-A16D-EF015F66792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A936DF-08A1-4DD2-921C-76F841EAC6F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F306172-5A58-498A-9327-8F22CE9DC2C1}">
      <dgm:prSet phldrT="[Text]" custT="1"/>
      <dgm:spPr>
        <a:solidFill>
          <a:schemeClr val="bg1">
            <a:lumMod val="85000"/>
          </a:schemeClr>
        </a:solidFill>
        <a:ln>
          <a:solidFill>
            <a:schemeClr val="bg1">
              <a:lumMod val="85000"/>
            </a:schemeClr>
          </a:solidFill>
        </a:ln>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About</a:t>
          </a:r>
        </a:p>
      </dgm:t>
    </dgm:pt>
    <dgm:pt modelId="{C3337EB9-F275-4C90-A61C-7D24D7982DBD}" type="sibTrans" cxnId="{FF678D94-3995-4771-B0DC-E6C5335B370E}">
      <dgm:prSet/>
      <dgm:spPr/>
      <dgm:t>
        <a:bodyPr/>
        <a:lstStyle/>
        <a:p>
          <a:endParaRPr lang="en-US" sz="1200"/>
        </a:p>
      </dgm:t>
    </dgm:pt>
    <dgm:pt modelId="{49A18996-A754-4EDC-9428-E7C81CD01C2B}" type="parTrans" cxnId="{FF678D94-3995-4771-B0DC-E6C5335B370E}">
      <dgm:prSet/>
      <dgm:spPr/>
      <dgm:t>
        <a:bodyPr/>
        <a:lstStyle/>
        <a:p>
          <a:endParaRPr lang="en-US" sz="1200"/>
        </a:p>
      </dgm:t>
    </dgm:pt>
    <dgm:pt modelId="{71B59DB8-13C4-F34D-BA0C-F03ACB0572E2}">
      <dgm:prSet phldrT="[Text]" custT="1"/>
      <dgm:spPr>
        <a:solidFill>
          <a:schemeClr val="bg1">
            <a:lumMod val="85000"/>
          </a:schemeClr>
        </a:solidFill>
        <a:ln>
          <a:solidFill>
            <a:schemeClr val="bg1">
              <a:lumMod val="85000"/>
            </a:schemeClr>
          </a:solidFill>
        </a:ln>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Jobs</a:t>
          </a:r>
        </a:p>
      </dgm:t>
    </dgm:pt>
    <dgm:pt modelId="{84DCEA16-4A15-0347-AF7C-8C0DB6C3D83B}" type="parTrans" cxnId="{B6BDAC18-AB94-1A46-B7B8-9BA7EA19041F}">
      <dgm:prSet/>
      <dgm:spPr/>
      <dgm:t>
        <a:bodyPr/>
        <a:lstStyle/>
        <a:p>
          <a:endParaRPr lang="en-US" sz="1200"/>
        </a:p>
      </dgm:t>
    </dgm:pt>
    <dgm:pt modelId="{1A3128C5-A16F-9041-8300-D50A6C19C89A}" type="sibTrans" cxnId="{B6BDAC18-AB94-1A46-B7B8-9BA7EA19041F}">
      <dgm:prSet/>
      <dgm:spPr/>
      <dgm:t>
        <a:bodyPr/>
        <a:lstStyle/>
        <a:p>
          <a:endParaRPr lang="en-US" sz="1200"/>
        </a:p>
      </dgm:t>
    </dgm:pt>
    <dgm:pt modelId="{C699CA2D-B5FE-8245-AEB6-2D3D5CF32DDF}">
      <dgm:prSet phldrT="[Text]" custT="1"/>
      <dgm:spPr>
        <a:solidFill>
          <a:schemeClr val="bg1">
            <a:lumMod val="85000"/>
          </a:schemeClr>
        </a:solidFill>
        <a:ln>
          <a:solidFill>
            <a:schemeClr val="bg1">
              <a:lumMod val="85000"/>
            </a:schemeClr>
          </a:solidFill>
        </a:ln>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Maps + Parking</a:t>
          </a:r>
        </a:p>
      </dgm:t>
    </dgm:pt>
    <dgm:pt modelId="{D35EEE90-1AFB-F145-85E7-5CE2D43D21E2}" type="parTrans" cxnId="{3BC84188-2978-FC46-AAC5-278C59814D0C}">
      <dgm:prSet/>
      <dgm:spPr/>
      <dgm:t>
        <a:bodyPr/>
        <a:lstStyle/>
        <a:p>
          <a:endParaRPr lang="en-US" sz="1200"/>
        </a:p>
      </dgm:t>
    </dgm:pt>
    <dgm:pt modelId="{1795E737-487A-534F-AAF0-DF18900A258E}" type="sibTrans" cxnId="{3BC84188-2978-FC46-AAC5-278C59814D0C}">
      <dgm:prSet/>
      <dgm:spPr/>
      <dgm:t>
        <a:bodyPr/>
        <a:lstStyle/>
        <a:p>
          <a:endParaRPr lang="en-US" sz="1200"/>
        </a:p>
      </dgm:t>
    </dgm:pt>
    <dgm:pt modelId="{F2689DED-4638-E845-AD22-A290A9B35D8A}">
      <dgm:prSet phldrT="[Text]" custT="1"/>
      <dgm:spPr>
        <a:solidFill>
          <a:schemeClr val="bg1">
            <a:lumMod val="85000"/>
          </a:schemeClr>
        </a:solidFill>
        <a:ln>
          <a:solidFill>
            <a:schemeClr val="bg1">
              <a:lumMod val="85000"/>
            </a:schemeClr>
          </a:solidFill>
        </a:ln>
      </dgm:spPr>
      <dgm:t>
        <a:bodyPr/>
        <a:lstStyle/>
        <a:p>
          <a:r>
            <a:rPr lang="en-US" sz="1000" b="0" i="0" dirty="0">
              <a:solidFill>
                <a:schemeClr val="tx1"/>
              </a:solidFill>
              <a:latin typeface="Helvetica Neue Light" panose="02000403000000020004" pitchFamily="2" charset="0"/>
              <a:ea typeface="Helvetica Neue Light" panose="02000403000000020004" pitchFamily="2" charset="0"/>
            </a:rPr>
            <a:t>Administration</a:t>
          </a:r>
        </a:p>
      </dgm:t>
    </dgm:pt>
    <dgm:pt modelId="{488DF85E-D1BE-E34D-A361-8D98F9BBBA47}" type="parTrans" cxnId="{B3EEF2F0-154D-4D4C-8080-0A753B6699CE}">
      <dgm:prSet/>
      <dgm:spPr/>
      <dgm:t>
        <a:bodyPr/>
        <a:lstStyle/>
        <a:p>
          <a:endParaRPr lang="en-US" sz="1200"/>
        </a:p>
      </dgm:t>
    </dgm:pt>
    <dgm:pt modelId="{4E573CE0-7180-CF4E-A7BA-C2251423DB89}" type="sibTrans" cxnId="{B3EEF2F0-154D-4D4C-8080-0A753B6699CE}">
      <dgm:prSet/>
      <dgm:spPr/>
      <dgm:t>
        <a:bodyPr/>
        <a:lstStyle/>
        <a:p>
          <a:endParaRPr lang="en-US" sz="1200"/>
        </a:p>
      </dgm:t>
    </dgm:pt>
    <dgm:pt modelId="{2E06E58F-5098-FD46-BD87-D266A59B393B}">
      <dgm:prSet phldrT="[Text]" custT="1"/>
      <dgm:spPr>
        <a:solidFill>
          <a:schemeClr val="bg1">
            <a:lumMod val="85000"/>
          </a:schemeClr>
        </a:solidFill>
        <a:ln>
          <a:solidFill>
            <a:schemeClr val="bg1">
              <a:lumMod val="85000"/>
            </a:schemeClr>
          </a:solidFill>
        </a:ln>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Faculty/Staff</a:t>
          </a:r>
        </a:p>
      </dgm:t>
    </dgm:pt>
    <dgm:pt modelId="{FFC47496-398C-A047-B8D5-42B5063CCED8}" type="parTrans" cxnId="{3D712470-135C-924F-9E37-541497E18225}">
      <dgm:prSet/>
      <dgm:spPr/>
      <dgm:t>
        <a:bodyPr/>
        <a:lstStyle/>
        <a:p>
          <a:endParaRPr lang="en-US" sz="1200"/>
        </a:p>
      </dgm:t>
    </dgm:pt>
    <dgm:pt modelId="{AAA70D21-6F48-9E4A-9D04-6974435FB779}" type="sibTrans" cxnId="{3D712470-135C-924F-9E37-541497E18225}">
      <dgm:prSet/>
      <dgm:spPr/>
      <dgm:t>
        <a:bodyPr/>
        <a:lstStyle/>
        <a:p>
          <a:endParaRPr lang="en-US" sz="1200"/>
        </a:p>
      </dgm:t>
    </dgm:pt>
    <dgm:pt modelId="{377CD816-A9E9-3249-A663-BBB95889527D}">
      <dgm:prSet phldrT="[Text]" custT="1"/>
      <dgm:spPr>
        <a:solidFill>
          <a:schemeClr val="bg1">
            <a:lumMod val="85000"/>
          </a:schemeClr>
        </a:solidFill>
        <a:ln>
          <a:solidFill>
            <a:schemeClr val="bg1">
              <a:lumMod val="85000"/>
            </a:schemeClr>
          </a:solidFill>
        </a:ln>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Request a Tour</a:t>
          </a:r>
        </a:p>
      </dgm:t>
    </dgm:pt>
    <dgm:pt modelId="{81A0D94D-F468-9C40-8ACF-9AA7CB23C7C2}" type="parTrans" cxnId="{8A3C9269-BA75-7D43-BA26-B6C5C9149C3D}">
      <dgm:prSet/>
      <dgm:spPr/>
      <dgm:t>
        <a:bodyPr/>
        <a:lstStyle/>
        <a:p>
          <a:endParaRPr lang="en-US" sz="1200"/>
        </a:p>
      </dgm:t>
    </dgm:pt>
    <dgm:pt modelId="{07056107-FF24-634B-9FCC-90E36866AC02}" type="sibTrans" cxnId="{8A3C9269-BA75-7D43-BA26-B6C5C9149C3D}">
      <dgm:prSet/>
      <dgm:spPr/>
      <dgm:t>
        <a:bodyPr/>
        <a:lstStyle/>
        <a:p>
          <a:endParaRPr lang="en-US" sz="1200"/>
        </a:p>
      </dgm:t>
    </dgm:pt>
    <dgm:pt modelId="{6B001420-83F7-4D4B-9EBF-5F4EF15FA6D8}">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Office of the President</a:t>
          </a:r>
        </a:p>
      </dgm:t>
    </dgm:pt>
    <dgm:pt modelId="{12F27E3B-4BF3-9348-BB3D-531833FF0AE5}" type="parTrans" cxnId="{12DC1F9E-B147-E54B-84C8-2EF02C06F25B}">
      <dgm:prSet/>
      <dgm:spPr/>
      <dgm:t>
        <a:bodyPr/>
        <a:lstStyle/>
        <a:p>
          <a:endParaRPr lang="en-US" sz="1200"/>
        </a:p>
      </dgm:t>
    </dgm:pt>
    <dgm:pt modelId="{7A6A8323-3499-6444-B92D-28FE7B9F5F65}" type="sibTrans" cxnId="{12DC1F9E-B147-E54B-84C8-2EF02C06F25B}">
      <dgm:prSet/>
      <dgm:spPr/>
      <dgm:t>
        <a:bodyPr/>
        <a:lstStyle/>
        <a:p>
          <a:endParaRPr lang="en-US" sz="1200"/>
        </a:p>
      </dgm:t>
    </dgm:pt>
    <dgm:pt modelId="{9059B926-0590-8546-A9F0-F2FB54174AAB}">
      <dgm:prSe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Board of Trustees</a:t>
          </a:r>
        </a:p>
      </dgm:t>
    </dgm:pt>
    <dgm:pt modelId="{D52E6807-9879-A940-93C3-B363036B1FB5}" type="parTrans" cxnId="{1306FE0B-3138-0C48-BA0E-40E81176AD53}">
      <dgm:prSet/>
      <dgm:spPr/>
      <dgm:t>
        <a:bodyPr/>
        <a:lstStyle/>
        <a:p>
          <a:endParaRPr lang="en-US" sz="1200"/>
        </a:p>
      </dgm:t>
    </dgm:pt>
    <dgm:pt modelId="{91C07E5F-5AAF-FC4D-ACFB-03EE4821DE45}" type="sibTrans" cxnId="{1306FE0B-3138-0C48-BA0E-40E81176AD53}">
      <dgm:prSet/>
      <dgm:spPr/>
      <dgm:t>
        <a:bodyPr/>
        <a:lstStyle/>
        <a:p>
          <a:endParaRPr lang="en-US" sz="1200"/>
        </a:p>
      </dgm:t>
    </dgm:pt>
    <dgm:pt modelId="{68887A7A-5B04-9E4A-A035-80C9CC9A0316}">
      <dgm:prSet phldrT="[Text]" custT="1"/>
      <dgm:spPr>
        <a:solidFill>
          <a:schemeClr val="bg1">
            <a:lumMod val="85000"/>
          </a:schemeClr>
        </a:solidFill>
        <a:ln>
          <a:solidFill>
            <a:schemeClr val="bg1">
              <a:lumMod val="85000"/>
            </a:schemeClr>
          </a:solidFill>
        </a:ln>
      </dgm:spPr>
      <dgm:t>
        <a:bodyPr/>
        <a:lstStyle/>
        <a:p>
          <a:r>
            <a:rPr lang="en-US" sz="1000" b="0" i="0" dirty="0">
              <a:solidFill>
                <a:schemeClr val="tx1"/>
              </a:solidFill>
              <a:latin typeface="Helvetica Neue Light" panose="02000403000000020004" pitchFamily="2" charset="0"/>
              <a:ea typeface="Helvetica Neue Light" panose="02000403000000020004" pitchFamily="2" charset="0"/>
            </a:rPr>
            <a:t>Accreditation</a:t>
          </a:r>
        </a:p>
      </dgm:t>
    </dgm:pt>
    <dgm:pt modelId="{0547E85C-3572-EB4F-88EF-430B40391463}" type="parTrans" cxnId="{A10EDA6A-8F35-2042-898C-738BDD2AC1EB}">
      <dgm:prSet/>
      <dgm:spPr/>
      <dgm:t>
        <a:bodyPr/>
        <a:lstStyle/>
        <a:p>
          <a:endParaRPr lang="en-US" sz="1200"/>
        </a:p>
      </dgm:t>
    </dgm:pt>
    <dgm:pt modelId="{F46FCF3A-AC2F-0D42-A54D-BFEA84166965}" type="sibTrans" cxnId="{A10EDA6A-8F35-2042-898C-738BDD2AC1EB}">
      <dgm:prSet/>
      <dgm:spPr/>
      <dgm:t>
        <a:bodyPr/>
        <a:lstStyle/>
        <a:p>
          <a:endParaRPr lang="en-US" sz="1200"/>
        </a:p>
      </dgm:t>
    </dgm:pt>
    <dgm:pt modelId="{A6A140F7-678C-F642-BD2C-F6B7C405A163}">
      <dgm:prSet phldrT="[Text]" custT="1"/>
      <dgm:spPr>
        <a:solidFill>
          <a:schemeClr val="bg1">
            <a:lumMod val="85000"/>
          </a:schemeClr>
        </a:solidFill>
        <a:ln>
          <a:solidFill>
            <a:schemeClr val="bg1">
              <a:lumMod val="85000"/>
            </a:schemeClr>
          </a:solidFill>
        </a:ln>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History</a:t>
          </a:r>
        </a:p>
      </dgm:t>
    </dgm:pt>
    <dgm:pt modelId="{094369CE-36C6-4B40-B75A-ED2CB10596E6}" type="parTrans" cxnId="{2C7C8034-F59E-5343-A1C9-A191F03E3ACB}">
      <dgm:prSet/>
      <dgm:spPr/>
      <dgm:t>
        <a:bodyPr/>
        <a:lstStyle/>
        <a:p>
          <a:endParaRPr lang="en-US" sz="1200"/>
        </a:p>
      </dgm:t>
    </dgm:pt>
    <dgm:pt modelId="{437807FF-8E00-C44F-9453-01A855905F4F}" type="sibTrans" cxnId="{2C7C8034-F59E-5343-A1C9-A191F03E3ACB}">
      <dgm:prSet/>
      <dgm:spPr/>
      <dgm:t>
        <a:bodyPr/>
        <a:lstStyle/>
        <a:p>
          <a:endParaRPr lang="en-US" sz="1200"/>
        </a:p>
      </dgm:t>
    </dgm:pt>
    <dgm:pt modelId="{8955F21D-371F-4B77-B666-240375C0B22E}" type="pres">
      <dgm:prSet presAssocID="{25A936DF-08A1-4DD2-921C-76F841EAC6F4}" presName="hierChild1" presStyleCnt="0">
        <dgm:presLayoutVars>
          <dgm:orgChart val="1"/>
          <dgm:chPref val="1"/>
          <dgm:dir/>
          <dgm:animOne val="branch"/>
          <dgm:animLvl val="lvl"/>
          <dgm:resizeHandles/>
        </dgm:presLayoutVars>
      </dgm:prSet>
      <dgm:spPr/>
    </dgm:pt>
    <dgm:pt modelId="{3F863C85-47C0-8541-8770-CD691043F5A7}" type="pres">
      <dgm:prSet presAssocID="{EF306172-5A58-498A-9327-8F22CE9DC2C1}" presName="hierRoot1" presStyleCnt="0">
        <dgm:presLayoutVars>
          <dgm:hierBranch val="init"/>
        </dgm:presLayoutVars>
      </dgm:prSet>
      <dgm:spPr/>
    </dgm:pt>
    <dgm:pt modelId="{B650456C-275D-1945-8365-2FB8365AA4E9}" type="pres">
      <dgm:prSet presAssocID="{EF306172-5A58-498A-9327-8F22CE9DC2C1}" presName="rootComposite1" presStyleCnt="0"/>
      <dgm:spPr/>
    </dgm:pt>
    <dgm:pt modelId="{210A4EF1-7FDB-8C4E-B455-2B16DC2C8B5B}" type="pres">
      <dgm:prSet presAssocID="{EF306172-5A58-498A-9327-8F22CE9DC2C1}" presName="rootText1" presStyleLbl="node0" presStyleIdx="0" presStyleCnt="1">
        <dgm:presLayoutVars>
          <dgm:chPref val="3"/>
        </dgm:presLayoutVars>
      </dgm:prSet>
      <dgm:spPr/>
    </dgm:pt>
    <dgm:pt modelId="{A5A7902C-9A17-E84D-83FA-9658DC40AA06}" type="pres">
      <dgm:prSet presAssocID="{EF306172-5A58-498A-9327-8F22CE9DC2C1}" presName="rootConnector1" presStyleLbl="node1" presStyleIdx="0" presStyleCnt="0"/>
      <dgm:spPr/>
    </dgm:pt>
    <dgm:pt modelId="{AA8C7CB3-6C17-7B49-8AB1-0A64DDDCA9D8}" type="pres">
      <dgm:prSet presAssocID="{EF306172-5A58-498A-9327-8F22CE9DC2C1}" presName="hierChild2" presStyleCnt="0"/>
      <dgm:spPr/>
    </dgm:pt>
    <dgm:pt modelId="{19B227E7-F5E1-494C-9E38-17D8E98690D6}" type="pres">
      <dgm:prSet presAssocID="{D35EEE90-1AFB-F145-85E7-5CE2D43D21E2}" presName="Name37" presStyleLbl="parChTrans1D2" presStyleIdx="0" presStyleCnt="7"/>
      <dgm:spPr/>
    </dgm:pt>
    <dgm:pt modelId="{E2FB29AD-BD11-9A4F-872B-3DADDCCFBED3}" type="pres">
      <dgm:prSet presAssocID="{C699CA2D-B5FE-8245-AEB6-2D3D5CF32DDF}" presName="hierRoot2" presStyleCnt="0">
        <dgm:presLayoutVars>
          <dgm:hierBranch val="init"/>
        </dgm:presLayoutVars>
      </dgm:prSet>
      <dgm:spPr/>
    </dgm:pt>
    <dgm:pt modelId="{9FC06127-B6D1-C54E-B13E-5828F6729B0B}" type="pres">
      <dgm:prSet presAssocID="{C699CA2D-B5FE-8245-AEB6-2D3D5CF32DDF}" presName="rootComposite" presStyleCnt="0"/>
      <dgm:spPr/>
    </dgm:pt>
    <dgm:pt modelId="{D7EAAB4C-5293-8C43-A36C-648553DA49BD}" type="pres">
      <dgm:prSet presAssocID="{C699CA2D-B5FE-8245-AEB6-2D3D5CF32DDF}" presName="rootText" presStyleLbl="node2" presStyleIdx="0" presStyleCnt="7">
        <dgm:presLayoutVars>
          <dgm:chPref val="3"/>
        </dgm:presLayoutVars>
      </dgm:prSet>
      <dgm:spPr/>
    </dgm:pt>
    <dgm:pt modelId="{B3426568-7242-564F-97B1-CA9B343E5794}" type="pres">
      <dgm:prSet presAssocID="{C699CA2D-B5FE-8245-AEB6-2D3D5CF32DDF}" presName="rootConnector" presStyleLbl="node2" presStyleIdx="0" presStyleCnt="7"/>
      <dgm:spPr/>
    </dgm:pt>
    <dgm:pt modelId="{BF34FD43-A024-EF40-8629-4F735B706E88}" type="pres">
      <dgm:prSet presAssocID="{C699CA2D-B5FE-8245-AEB6-2D3D5CF32DDF}" presName="hierChild4" presStyleCnt="0"/>
      <dgm:spPr/>
    </dgm:pt>
    <dgm:pt modelId="{EE809E03-18D9-6840-ADAD-B2D57313F13A}" type="pres">
      <dgm:prSet presAssocID="{C699CA2D-B5FE-8245-AEB6-2D3D5CF32DDF}" presName="hierChild5" presStyleCnt="0"/>
      <dgm:spPr/>
    </dgm:pt>
    <dgm:pt modelId="{E06C6266-8C08-B840-B0EC-E1EE035507A8}" type="pres">
      <dgm:prSet presAssocID="{81A0D94D-F468-9C40-8ACF-9AA7CB23C7C2}" presName="Name37" presStyleLbl="parChTrans1D2" presStyleIdx="1" presStyleCnt="7"/>
      <dgm:spPr/>
    </dgm:pt>
    <dgm:pt modelId="{835372A8-5275-B946-B5F7-EF9EF8F71959}" type="pres">
      <dgm:prSet presAssocID="{377CD816-A9E9-3249-A663-BBB95889527D}" presName="hierRoot2" presStyleCnt="0">
        <dgm:presLayoutVars>
          <dgm:hierBranch val="init"/>
        </dgm:presLayoutVars>
      </dgm:prSet>
      <dgm:spPr/>
    </dgm:pt>
    <dgm:pt modelId="{B194D47A-400B-3241-8949-E89FDE70AE54}" type="pres">
      <dgm:prSet presAssocID="{377CD816-A9E9-3249-A663-BBB95889527D}" presName="rootComposite" presStyleCnt="0"/>
      <dgm:spPr/>
    </dgm:pt>
    <dgm:pt modelId="{2E1A9471-1FA4-B04D-BEF4-CFA704964BA8}" type="pres">
      <dgm:prSet presAssocID="{377CD816-A9E9-3249-A663-BBB95889527D}" presName="rootText" presStyleLbl="node2" presStyleIdx="1" presStyleCnt="7">
        <dgm:presLayoutVars>
          <dgm:chPref val="3"/>
        </dgm:presLayoutVars>
      </dgm:prSet>
      <dgm:spPr/>
    </dgm:pt>
    <dgm:pt modelId="{2D23A75C-4161-1246-98C5-86B0B1A9B414}" type="pres">
      <dgm:prSet presAssocID="{377CD816-A9E9-3249-A663-BBB95889527D}" presName="rootConnector" presStyleLbl="node2" presStyleIdx="1" presStyleCnt="7"/>
      <dgm:spPr/>
    </dgm:pt>
    <dgm:pt modelId="{9E8B033E-ACA3-5346-A031-0BC94E05A410}" type="pres">
      <dgm:prSet presAssocID="{377CD816-A9E9-3249-A663-BBB95889527D}" presName="hierChild4" presStyleCnt="0"/>
      <dgm:spPr/>
    </dgm:pt>
    <dgm:pt modelId="{F25BD127-B4C7-CC43-80CC-F8360D86F26A}" type="pres">
      <dgm:prSet presAssocID="{377CD816-A9E9-3249-A663-BBB95889527D}" presName="hierChild5" presStyleCnt="0"/>
      <dgm:spPr/>
    </dgm:pt>
    <dgm:pt modelId="{A6A048A5-99E1-8444-9E58-425B8DE3DE7B}" type="pres">
      <dgm:prSet presAssocID="{84DCEA16-4A15-0347-AF7C-8C0DB6C3D83B}" presName="Name37" presStyleLbl="parChTrans1D2" presStyleIdx="2" presStyleCnt="7"/>
      <dgm:spPr/>
    </dgm:pt>
    <dgm:pt modelId="{E6456DCA-FDA4-6C4D-94F5-5E522D51670B}" type="pres">
      <dgm:prSet presAssocID="{71B59DB8-13C4-F34D-BA0C-F03ACB0572E2}" presName="hierRoot2" presStyleCnt="0">
        <dgm:presLayoutVars>
          <dgm:hierBranch val="init"/>
        </dgm:presLayoutVars>
      </dgm:prSet>
      <dgm:spPr/>
    </dgm:pt>
    <dgm:pt modelId="{677ADABB-D6C2-CC44-B924-04CDF15C82B6}" type="pres">
      <dgm:prSet presAssocID="{71B59DB8-13C4-F34D-BA0C-F03ACB0572E2}" presName="rootComposite" presStyleCnt="0"/>
      <dgm:spPr/>
    </dgm:pt>
    <dgm:pt modelId="{14D75C69-E69A-5448-B74A-2C55EC99748E}" type="pres">
      <dgm:prSet presAssocID="{71B59DB8-13C4-F34D-BA0C-F03ACB0572E2}" presName="rootText" presStyleLbl="node2" presStyleIdx="2" presStyleCnt="7">
        <dgm:presLayoutVars>
          <dgm:chPref val="3"/>
        </dgm:presLayoutVars>
      </dgm:prSet>
      <dgm:spPr/>
    </dgm:pt>
    <dgm:pt modelId="{E2DEED1D-FA4F-714B-A05C-164BD6F0301F}" type="pres">
      <dgm:prSet presAssocID="{71B59DB8-13C4-F34D-BA0C-F03ACB0572E2}" presName="rootConnector" presStyleLbl="node2" presStyleIdx="2" presStyleCnt="7"/>
      <dgm:spPr/>
    </dgm:pt>
    <dgm:pt modelId="{E3CC7317-6832-364A-A162-D090B8122200}" type="pres">
      <dgm:prSet presAssocID="{71B59DB8-13C4-F34D-BA0C-F03ACB0572E2}" presName="hierChild4" presStyleCnt="0"/>
      <dgm:spPr/>
    </dgm:pt>
    <dgm:pt modelId="{E6693F04-18AB-8A48-BDBE-DEB8803803FA}" type="pres">
      <dgm:prSet presAssocID="{71B59DB8-13C4-F34D-BA0C-F03ACB0572E2}" presName="hierChild5" presStyleCnt="0"/>
      <dgm:spPr/>
    </dgm:pt>
    <dgm:pt modelId="{D27B7391-2AFB-704B-BAD2-1EB4D3141EE4}" type="pres">
      <dgm:prSet presAssocID="{094369CE-36C6-4B40-B75A-ED2CB10596E6}" presName="Name37" presStyleLbl="parChTrans1D2" presStyleIdx="3" presStyleCnt="7"/>
      <dgm:spPr/>
    </dgm:pt>
    <dgm:pt modelId="{AEE8BA81-05EF-4C4B-9F87-549307F1EA13}" type="pres">
      <dgm:prSet presAssocID="{A6A140F7-678C-F642-BD2C-F6B7C405A163}" presName="hierRoot2" presStyleCnt="0">
        <dgm:presLayoutVars>
          <dgm:hierBranch val="init"/>
        </dgm:presLayoutVars>
      </dgm:prSet>
      <dgm:spPr/>
    </dgm:pt>
    <dgm:pt modelId="{4CEC2D04-1BC9-1C44-A941-DD59F6C55E2C}" type="pres">
      <dgm:prSet presAssocID="{A6A140F7-678C-F642-BD2C-F6B7C405A163}" presName="rootComposite" presStyleCnt="0"/>
      <dgm:spPr/>
    </dgm:pt>
    <dgm:pt modelId="{EB82AEEC-A4DE-AF47-9B37-C661C3565A78}" type="pres">
      <dgm:prSet presAssocID="{A6A140F7-678C-F642-BD2C-F6B7C405A163}" presName="rootText" presStyleLbl="node2" presStyleIdx="3" presStyleCnt="7">
        <dgm:presLayoutVars>
          <dgm:chPref val="3"/>
        </dgm:presLayoutVars>
      </dgm:prSet>
      <dgm:spPr/>
    </dgm:pt>
    <dgm:pt modelId="{9E7B34AF-E417-AC41-86AB-3FEB620DAB61}" type="pres">
      <dgm:prSet presAssocID="{A6A140F7-678C-F642-BD2C-F6B7C405A163}" presName="rootConnector" presStyleLbl="node2" presStyleIdx="3" presStyleCnt="7"/>
      <dgm:spPr/>
    </dgm:pt>
    <dgm:pt modelId="{614A860D-EBF8-1A49-8089-620691C15410}" type="pres">
      <dgm:prSet presAssocID="{A6A140F7-678C-F642-BD2C-F6B7C405A163}" presName="hierChild4" presStyleCnt="0"/>
      <dgm:spPr/>
    </dgm:pt>
    <dgm:pt modelId="{895A64D9-CA3E-8444-8B02-3A433033F2FB}" type="pres">
      <dgm:prSet presAssocID="{A6A140F7-678C-F642-BD2C-F6B7C405A163}" presName="hierChild5" presStyleCnt="0"/>
      <dgm:spPr/>
    </dgm:pt>
    <dgm:pt modelId="{38CD6A84-A747-4A4D-8F4E-B06DF225EC3B}" type="pres">
      <dgm:prSet presAssocID="{488DF85E-D1BE-E34D-A361-8D98F9BBBA47}" presName="Name37" presStyleLbl="parChTrans1D2" presStyleIdx="4" presStyleCnt="7"/>
      <dgm:spPr/>
    </dgm:pt>
    <dgm:pt modelId="{C2B0511D-D982-EC47-94DA-A292BD86FB84}" type="pres">
      <dgm:prSet presAssocID="{F2689DED-4638-E845-AD22-A290A9B35D8A}" presName="hierRoot2" presStyleCnt="0">
        <dgm:presLayoutVars>
          <dgm:hierBranch val="init"/>
        </dgm:presLayoutVars>
      </dgm:prSet>
      <dgm:spPr/>
    </dgm:pt>
    <dgm:pt modelId="{A6EABBA0-F085-6D4D-BD29-0656AA587133}" type="pres">
      <dgm:prSet presAssocID="{F2689DED-4638-E845-AD22-A290A9B35D8A}" presName="rootComposite" presStyleCnt="0"/>
      <dgm:spPr/>
    </dgm:pt>
    <dgm:pt modelId="{51F178C5-060D-E64B-BB7A-5CB7334847A1}" type="pres">
      <dgm:prSet presAssocID="{F2689DED-4638-E845-AD22-A290A9B35D8A}" presName="rootText" presStyleLbl="node2" presStyleIdx="4" presStyleCnt="7">
        <dgm:presLayoutVars>
          <dgm:chPref val="3"/>
        </dgm:presLayoutVars>
      </dgm:prSet>
      <dgm:spPr/>
    </dgm:pt>
    <dgm:pt modelId="{111A4E5F-C555-024A-8337-077B82AFE7E7}" type="pres">
      <dgm:prSet presAssocID="{F2689DED-4638-E845-AD22-A290A9B35D8A}" presName="rootConnector" presStyleLbl="node2" presStyleIdx="4" presStyleCnt="7"/>
      <dgm:spPr/>
    </dgm:pt>
    <dgm:pt modelId="{8F90245E-3D16-A14D-85CB-F37567636289}" type="pres">
      <dgm:prSet presAssocID="{F2689DED-4638-E845-AD22-A290A9B35D8A}" presName="hierChild4" presStyleCnt="0"/>
      <dgm:spPr/>
    </dgm:pt>
    <dgm:pt modelId="{23558C1C-76C2-F843-9877-3B2CF645EEAA}" type="pres">
      <dgm:prSet presAssocID="{12F27E3B-4BF3-9348-BB3D-531833FF0AE5}" presName="Name37" presStyleLbl="parChTrans1D3" presStyleIdx="0" presStyleCnt="2"/>
      <dgm:spPr/>
    </dgm:pt>
    <dgm:pt modelId="{7B379A9E-A53F-E142-8520-D61EB6AE4D08}" type="pres">
      <dgm:prSet presAssocID="{6B001420-83F7-4D4B-9EBF-5F4EF15FA6D8}" presName="hierRoot2" presStyleCnt="0">
        <dgm:presLayoutVars>
          <dgm:hierBranch val="init"/>
        </dgm:presLayoutVars>
      </dgm:prSet>
      <dgm:spPr/>
    </dgm:pt>
    <dgm:pt modelId="{1AF08632-FD3B-8945-BDF4-8B940B7F2544}" type="pres">
      <dgm:prSet presAssocID="{6B001420-83F7-4D4B-9EBF-5F4EF15FA6D8}" presName="rootComposite" presStyleCnt="0"/>
      <dgm:spPr/>
    </dgm:pt>
    <dgm:pt modelId="{C5D9EB4D-3A2E-3A44-8405-2AB13B90623D}" type="pres">
      <dgm:prSet presAssocID="{6B001420-83F7-4D4B-9EBF-5F4EF15FA6D8}" presName="rootText" presStyleLbl="node3" presStyleIdx="0" presStyleCnt="2">
        <dgm:presLayoutVars>
          <dgm:chPref val="3"/>
        </dgm:presLayoutVars>
      </dgm:prSet>
      <dgm:spPr/>
    </dgm:pt>
    <dgm:pt modelId="{F08AA47B-C330-304E-995E-3AFA8C273712}" type="pres">
      <dgm:prSet presAssocID="{6B001420-83F7-4D4B-9EBF-5F4EF15FA6D8}" presName="rootConnector" presStyleLbl="node3" presStyleIdx="0" presStyleCnt="2"/>
      <dgm:spPr/>
    </dgm:pt>
    <dgm:pt modelId="{022ED9D9-C0C9-7643-BFB6-F599CD0568D9}" type="pres">
      <dgm:prSet presAssocID="{6B001420-83F7-4D4B-9EBF-5F4EF15FA6D8}" presName="hierChild4" presStyleCnt="0"/>
      <dgm:spPr/>
    </dgm:pt>
    <dgm:pt modelId="{2C2DAAC5-329A-2548-9D1E-536854808FEA}" type="pres">
      <dgm:prSet presAssocID="{6B001420-83F7-4D4B-9EBF-5F4EF15FA6D8}" presName="hierChild5" presStyleCnt="0"/>
      <dgm:spPr/>
    </dgm:pt>
    <dgm:pt modelId="{AACD8E73-1A4A-CA4E-A6F2-F807D2A2DFB9}" type="pres">
      <dgm:prSet presAssocID="{D52E6807-9879-A940-93C3-B363036B1FB5}" presName="Name37" presStyleLbl="parChTrans1D3" presStyleIdx="1" presStyleCnt="2"/>
      <dgm:spPr/>
    </dgm:pt>
    <dgm:pt modelId="{9CED094A-7CEC-4743-ACEB-77F2701062AB}" type="pres">
      <dgm:prSet presAssocID="{9059B926-0590-8546-A9F0-F2FB54174AAB}" presName="hierRoot2" presStyleCnt="0">
        <dgm:presLayoutVars>
          <dgm:hierBranch val="init"/>
        </dgm:presLayoutVars>
      </dgm:prSet>
      <dgm:spPr/>
    </dgm:pt>
    <dgm:pt modelId="{0FAC5427-F8BE-2C45-90F0-52FA49E9D904}" type="pres">
      <dgm:prSet presAssocID="{9059B926-0590-8546-A9F0-F2FB54174AAB}" presName="rootComposite" presStyleCnt="0"/>
      <dgm:spPr/>
    </dgm:pt>
    <dgm:pt modelId="{7C03ADB9-6E6D-0441-9A16-6052EBC65BFA}" type="pres">
      <dgm:prSet presAssocID="{9059B926-0590-8546-A9F0-F2FB54174AAB}" presName="rootText" presStyleLbl="node3" presStyleIdx="1" presStyleCnt="2">
        <dgm:presLayoutVars>
          <dgm:chPref val="3"/>
        </dgm:presLayoutVars>
      </dgm:prSet>
      <dgm:spPr/>
    </dgm:pt>
    <dgm:pt modelId="{C50ACAE9-070F-F941-88C5-30B35CDDDBA4}" type="pres">
      <dgm:prSet presAssocID="{9059B926-0590-8546-A9F0-F2FB54174AAB}" presName="rootConnector" presStyleLbl="node3" presStyleIdx="1" presStyleCnt="2"/>
      <dgm:spPr/>
    </dgm:pt>
    <dgm:pt modelId="{C9E38EE6-5065-5D4C-A516-FD1F1B0AD553}" type="pres">
      <dgm:prSet presAssocID="{9059B926-0590-8546-A9F0-F2FB54174AAB}" presName="hierChild4" presStyleCnt="0"/>
      <dgm:spPr/>
    </dgm:pt>
    <dgm:pt modelId="{1D971F95-C72D-2149-BEE3-8C92AE922814}" type="pres">
      <dgm:prSet presAssocID="{9059B926-0590-8546-A9F0-F2FB54174AAB}" presName="hierChild5" presStyleCnt="0"/>
      <dgm:spPr/>
    </dgm:pt>
    <dgm:pt modelId="{4614ABC3-2487-D242-B9AA-E535AA4EB7E9}" type="pres">
      <dgm:prSet presAssocID="{F2689DED-4638-E845-AD22-A290A9B35D8A}" presName="hierChild5" presStyleCnt="0"/>
      <dgm:spPr/>
    </dgm:pt>
    <dgm:pt modelId="{44C0EDD1-AA44-A049-A649-E262AB752C38}" type="pres">
      <dgm:prSet presAssocID="{FFC47496-398C-A047-B8D5-42B5063CCED8}" presName="Name37" presStyleLbl="parChTrans1D2" presStyleIdx="5" presStyleCnt="7"/>
      <dgm:spPr/>
    </dgm:pt>
    <dgm:pt modelId="{6716E909-700B-2746-AD36-80823C96868F}" type="pres">
      <dgm:prSet presAssocID="{2E06E58F-5098-FD46-BD87-D266A59B393B}" presName="hierRoot2" presStyleCnt="0">
        <dgm:presLayoutVars>
          <dgm:hierBranch val="init"/>
        </dgm:presLayoutVars>
      </dgm:prSet>
      <dgm:spPr/>
    </dgm:pt>
    <dgm:pt modelId="{635F4484-19CA-4A4C-9ABF-76621E3F6A7F}" type="pres">
      <dgm:prSet presAssocID="{2E06E58F-5098-FD46-BD87-D266A59B393B}" presName="rootComposite" presStyleCnt="0"/>
      <dgm:spPr/>
    </dgm:pt>
    <dgm:pt modelId="{88DD104A-EEFD-CB41-98F5-496D98ED23B4}" type="pres">
      <dgm:prSet presAssocID="{2E06E58F-5098-FD46-BD87-D266A59B393B}" presName="rootText" presStyleLbl="node2" presStyleIdx="5" presStyleCnt="7">
        <dgm:presLayoutVars>
          <dgm:chPref val="3"/>
        </dgm:presLayoutVars>
      </dgm:prSet>
      <dgm:spPr/>
    </dgm:pt>
    <dgm:pt modelId="{EFF71145-B421-6C48-B326-918D1BF1A89C}" type="pres">
      <dgm:prSet presAssocID="{2E06E58F-5098-FD46-BD87-D266A59B393B}" presName="rootConnector" presStyleLbl="node2" presStyleIdx="5" presStyleCnt="7"/>
      <dgm:spPr/>
    </dgm:pt>
    <dgm:pt modelId="{B581F86A-8987-0645-89DE-1E2A72378B6A}" type="pres">
      <dgm:prSet presAssocID="{2E06E58F-5098-FD46-BD87-D266A59B393B}" presName="hierChild4" presStyleCnt="0"/>
      <dgm:spPr/>
    </dgm:pt>
    <dgm:pt modelId="{9AA77638-0F23-AC4C-80D2-92529B18A683}" type="pres">
      <dgm:prSet presAssocID="{2E06E58F-5098-FD46-BD87-D266A59B393B}" presName="hierChild5" presStyleCnt="0"/>
      <dgm:spPr/>
    </dgm:pt>
    <dgm:pt modelId="{AD1368D5-D9F6-E348-8963-E0A908033B46}" type="pres">
      <dgm:prSet presAssocID="{0547E85C-3572-EB4F-88EF-430B40391463}" presName="Name37" presStyleLbl="parChTrans1D2" presStyleIdx="6" presStyleCnt="7"/>
      <dgm:spPr/>
    </dgm:pt>
    <dgm:pt modelId="{2E8E2247-6F1D-D144-AB44-DD41C796FD29}" type="pres">
      <dgm:prSet presAssocID="{68887A7A-5B04-9E4A-A035-80C9CC9A0316}" presName="hierRoot2" presStyleCnt="0">
        <dgm:presLayoutVars>
          <dgm:hierBranch val="init"/>
        </dgm:presLayoutVars>
      </dgm:prSet>
      <dgm:spPr/>
    </dgm:pt>
    <dgm:pt modelId="{9223D3B3-4BE4-A246-875C-8E6604D5D8D0}" type="pres">
      <dgm:prSet presAssocID="{68887A7A-5B04-9E4A-A035-80C9CC9A0316}" presName="rootComposite" presStyleCnt="0"/>
      <dgm:spPr/>
    </dgm:pt>
    <dgm:pt modelId="{6F061D8F-B3C0-FB4C-89AB-67980691C464}" type="pres">
      <dgm:prSet presAssocID="{68887A7A-5B04-9E4A-A035-80C9CC9A0316}" presName="rootText" presStyleLbl="node2" presStyleIdx="6" presStyleCnt="7">
        <dgm:presLayoutVars>
          <dgm:chPref val="3"/>
        </dgm:presLayoutVars>
      </dgm:prSet>
      <dgm:spPr/>
    </dgm:pt>
    <dgm:pt modelId="{99D9B24E-74F4-C646-A923-5A7D2D288CD8}" type="pres">
      <dgm:prSet presAssocID="{68887A7A-5B04-9E4A-A035-80C9CC9A0316}" presName="rootConnector" presStyleLbl="node2" presStyleIdx="6" presStyleCnt="7"/>
      <dgm:spPr/>
    </dgm:pt>
    <dgm:pt modelId="{E00EE84A-E4A1-AE4C-AC45-7D62D776E396}" type="pres">
      <dgm:prSet presAssocID="{68887A7A-5B04-9E4A-A035-80C9CC9A0316}" presName="hierChild4" presStyleCnt="0"/>
      <dgm:spPr/>
    </dgm:pt>
    <dgm:pt modelId="{58B6A39E-A1EA-AC41-912B-E5B973F970B4}" type="pres">
      <dgm:prSet presAssocID="{68887A7A-5B04-9E4A-A035-80C9CC9A0316}" presName="hierChild5" presStyleCnt="0"/>
      <dgm:spPr/>
    </dgm:pt>
    <dgm:pt modelId="{F3639AAE-1CFF-3345-916C-32D070830CF1}" type="pres">
      <dgm:prSet presAssocID="{EF306172-5A58-498A-9327-8F22CE9DC2C1}" presName="hierChild3" presStyleCnt="0"/>
      <dgm:spPr/>
    </dgm:pt>
  </dgm:ptLst>
  <dgm:cxnLst>
    <dgm:cxn modelId="{18A4C903-D542-BF45-99A0-A685A6221EAC}" type="presOf" srcId="{2E06E58F-5098-FD46-BD87-D266A59B393B}" destId="{EFF71145-B421-6C48-B326-918D1BF1A89C}" srcOrd="1" destOrd="0" presId="urn:microsoft.com/office/officeart/2005/8/layout/orgChart1"/>
    <dgm:cxn modelId="{703DFD0B-4E8C-EA4E-A8BF-DC16918350FB}" type="presOf" srcId="{84DCEA16-4A15-0347-AF7C-8C0DB6C3D83B}" destId="{A6A048A5-99E1-8444-9E58-425B8DE3DE7B}" srcOrd="0" destOrd="0" presId="urn:microsoft.com/office/officeart/2005/8/layout/orgChart1"/>
    <dgm:cxn modelId="{1306FE0B-3138-0C48-BA0E-40E81176AD53}" srcId="{F2689DED-4638-E845-AD22-A290A9B35D8A}" destId="{9059B926-0590-8546-A9F0-F2FB54174AAB}" srcOrd="1" destOrd="0" parTransId="{D52E6807-9879-A940-93C3-B363036B1FB5}" sibTransId="{91C07E5F-5AAF-FC4D-ACFB-03EE4821DE45}"/>
    <dgm:cxn modelId="{7D046E12-908F-4688-9163-4FA36C8D92EE}" type="presOf" srcId="{25A936DF-08A1-4DD2-921C-76F841EAC6F4}" destId="{8955F21D-371F-4B77-B666-240375C0B22E}" srcOrd="0" destOrd="0" presId="urn:microsoft.com/office/officeart/2005/8/layout/orgChart1"/>
    <dgm:cxn modelId="{CD788A15-89E0-0445-BDEF-AB0A334D7653}" type="presOf" srcId="{EF306172-5A58-498A-9327-8F22CE9DC2C1}" destId="{A5A7902C-9A17-E84D-83FA-9658DC40AA06}" srcOrd="1" destOrd="0" presId="urn:microsoft.com/office/officeart/2005/8/layout/orgChart1"/>
    <dgm:cxn modelId="{B6BDAC18-AB94-1A46-B7B8-9BA7EA19041F}" srcId="{EF306172-5A58-498A-9327-8F22CE9DC2C1}" destId="{71B59DB8-13C4-F34D-BA0C-F03ACB0572E2}" srcOrd="2" destOrd="0" parTransId="{84DCEA16-4A15-0347-AF7C-8C0DB6C3D83B}" sibTransId="{1A3128C5-A16F-9041-8300-D50A6C19C89A}"/>
    <dgm:cxn modelId="{D16BA11C-64AC-134C-AE70-E58FB157C750}" type="presOf" srcId="{2E06E58F-5098-FD46-BD87-D266A59B393B}" destId="{88DD104A-EEFD-CB41-98F5-496D98ED23B4}" srcOrd="0" destOrd="0" presId="urn:microsoft.com/office/officeart/2005/8/layout/orgChart1"/>
    <dgm:cxn modelId="{9DA3701F-4567-3442-810D-1EDBAB66058F}" type="presOf" srcId="{9059B926-0590-8546-A9F0-F2FB54174AAB}" destId="{C50ACAE9-070F-F941-88C5-30B35CDDDBA4}" srcOrd="1" destOrd="0" presId="urn:microsoft.com/office/officeart/2005/8/layout/orgChart1"/>
    <dgm:cxn modelId="{F3B6BA20-8DD5-B046-85CD-73EBA887EFE1}" type="presOf" srcId="{71B59DB8-13C4-F34D-BA0C-F03ACB0572E2}" destId="{14D75C69-E69A-5448-B74A-2C55EC99748E}" srcOrd="0" destOrd="0" presId="urn:microsoft.com/office/officeart/2005/8/layout/orgChart1"/>
    <dgm:cxn modelId="{DEFD252D-D09D-BA42-953B-600737EFABD9}" type="presOf" srcId="{377CD816-A9E9-3249-A663-BBB95889527D}" destId="{2E1A9471-1FA4-B04D-BEF4-CFA704964BA8}" srcOrd="0" destOrd="0" presId="urn:microsoft.com/office/officeart/2005/8/layout/orgChart1"/>
    <dgm:cxn modelId="{C5FAC22F-53FA-AA4C-99FC-3B96D320A8A4}" type="presOf" srcId="{12F27E3B-4BF3-9348-BB3D-531833FF0AE5}" destId="{23558C1C-76C2-F843-9877-3B2CF645EEAA}" srcOrd="0" destOrd="0" presId="urn:microsoft.com/office/officeart/2005/8/layout/orgChart1"/>
    <dgm:cxn modelId="{F2586034-19E7-E34E-963E-494547966BC6}" type="presOf" srcId="{D35EEE90-1AFB-F145-85E7-5CE2D43D21E2}" destId="{19B227E7-F5E1-494C-9E38-17D8E98690D6}" srcOrd="0" destOrd="0" presId="urn:microsoft.com/office/officeart/2005/8/layout/orgChart1"/>
    <dgm:cxn modelId="{2C7C8034-F59E-5343-A1C9-A191F03E3ACB}" srcId="{EF306172-5A58-498A-9327-8F22CE9DC2C1}" destId="{A6A140F7-678C-F642-BD2C-F6B7C405A163}" srcOrd="3" destOrd="0" parTransId="{094369CE-36C6-4B40-B75A-ED2CB10596E6}" sibTransId="{437807FF-8E00-C44F-9453-01A855905F4F}"/>
    <dgm:cxn modelId="{1A6EAE3A-DE2E-924C-8256-C2DBBCD222EC}" type="presOf" srcId="{EF306172-5A58-498A-9327-8F22CE9DC2C1}" destId="{210A4EF1-7FDB-8C4E-B455-2B16DC2C8B5B}" srcOrd="0" destOrd="0" presId="urn:microsoft.com/office/officeart/2005/8/layout/orgChart1"/>
    <dgm:cxn modelId="{1C296B61-3DEA-EF4C-9619-1AA2343C0196}" type="presOf" srcId="{71B59DB8-13C4-F34D-BA0C-F03ACB0572E2}" destId="{E2DEED1D-FA4F-714B-A05C-164BD6F0301F}" srcOrd="1" destOrd="0" presId="urn:microsoft.com/office/officeart/2005/8/layout/orgChart1"/>
    <dgm:cxn modelId="{522CAA66-9753-B947-9CF7-45CDA4341048}" type="presOf" srcId="{F2689DED-4638-E845-AD22-A290A9B35D8A}" destId="{111A4E5F-C555-024A-8337-077B82AFE7E7}" srcOrd="1" destOrd="0" presId="urn:microsoft.com/office/officeart/2005/8/layout/orgChart1"/>
    <dgm:cxn modelId="{F102BA46-DF91-3B4E-A753-FC5FFFA0C553}" type="presOf" srcId="{094369CE-36C6-4B40-B75A-ED2CB10596E6}" destId="{D27B7391-2AFB-704B-BAD2-1EB4D3141EE4}" srcOrd="0" destOrd="0" presId="urn:microsoft.com/office/officeart/2005/8/layout/orgChart1"/>
    <dgm:cxn modelId="{8A3C9269-BA75-7D43-BA26-B6C5C9149C3D}" srcId="{EF306172-5A58-498A-9327-8F22CE9DC2C1}" destId="{377CD816-A9E9-3249-A663-BBB95889527D}" srcOrd="1" destOrd="0" parTransId="{81A0D94D-F468-9C40-8ACF-9AA7CB23C7C2}" sibTransId="{07056107-FF24-634B-9FCC-90E36866AC02}"/>
    <dgm:cxn modelId="{A10EDA6A-8F35-2042-898C-738BDD2AC1EB}" srcId="{EF306172-5A58-498A-9327-8F22CE9DC2C1}" destId="{68887A7A-5B04-9E4A-A035-80C9CC9A0316}" srcOrd="6" destOrd="0" parTransId="{0547E85C-3572-EB4F-88EF-430B40391463}" sibTransId="{F46FCF3A-AC2F-0D42-A54D-BFEA84166965}"/>
    <dgm:cxn modelId="{3D712470-135C-924F-9E37-541497E18225}" srcId="{EF306172-5A58-498A-9327-8F22CE9DC2C1}" destId="{2E06E58F-5098-FD46-BD87-D266A59B393B}" srcOrd="5" destOrd="0" parTransId="{FFC47496-398C-A047-B8D5-42B5063CCED8}" sibTransId="{AAA70D21-6F48-9E4A-9D04-6974435FB779}"/>
    <dgm:cxn modelId="{C598B977-D555-744B-A734-644204C991A1}" type="presOf" srcId="{6B001420-83F7-4D4B-9EBF-5F4EF15FA6D8}" destId="{F08AA47B-C330-304E-995E-3AFA8C273712}" srcOrd="1" destOrd="0" presId="urn:microsoft.com/office/officeart/2005/8/layout/orgChart1"/>
    <dgm:cxn modelId="{C413107F-4CE3-FF40-AD1E-A18D1BD8F4D5}" type="presOf" srcId="{F2689DED-4638-E845-AD22-A290A9B35D8A}" destId="{51F178C5-060D-E64B-BB7A-5CB7334847A1}" srcOrd="0" destOrd="0" presId="urn:microsoft.com/office/officeart/2005/8/layout/orgChart1"/>
    <dgm:cxn modelId="{28E59187-5EF3-3948-8CD3-CD02A7A13594}" type="presOf" srcId="{377CD816-A9E9-3249-A663-BBB95889527D}" destId="{2D23A75C-4161-1246-98C5-86B0B1A9B414}" srcOrd="1" destOrd="0" presId="urn:microsoft.com/office/officeart/2005/8/layout/orgChart1"/>
    <dgm:cxn modelId="{3BC84188-2978-FC46-AAC5-278C59814D0C}" srcId="{EF306172-5A58-498A-9327-8F22CE9DC2C1}" destId="{C699CA2D-B5FE-8245-AEB6-2D3D5CF32DDF}" srcOrd="0" destOrd="0" parTransId="{D35EEE90-1AFB-F145-85E7-5CE2D43D21E2}" sibTransId="{1795E737-487A-534F-AAF0-DF18900A258E}"/>
    <dgm:cxn modelId="{FDF6C990-A9F4-0A4C-96B9-8D703FB9498A}" type="presOf" srcId="{C699CA2D-B5FE-8245-AEB6-2D3D5CF32DDF}" destId="{B3426568-7242-564F-97B1-CA9B343E5794}" srcOrd="1" destOrd="0" presId="urn:microsoft.com/office/officeart/2005/8/layout/orgChart1"/>
    <dgm:cxn modelId="{FC7B7A91-6F1E-8A45-965A-71ABD89BEBDC}" type="presOf" srcId="{0547E85C-3572-EB4F-88EF-430B40391463}" destId="{AD1368D5-D9F6-E348-8963-E0A908033B46}" srcOrd="0" destOrd="0" presId="urn:microsoft.com/office/officeart/2005/8/layout/orgChart1"/>
    <dgm:cxn modelId="{FF678D94-3995-4771-B0DC-E6C5335B370E}" srcId="{25A936DF-08A1-4DD2-921C-76F841EAC6F4}" destId="{EF306172-5A58-498A-9327-8F22CE9DC2C1}" srcOrd="0" destOrd="0" parTransId="{49A18996-A754-4EDC-9428-E7C81CD01C2B}" sibTransId="{C3337EB9-F275-4C90-A61C-7D24D7982DBD}"/>
    <dgm:cxn modelId="{8B092C9C-92BB-2645-B6E8-0189287883E7}" type="presOf" srcId="{C699CA2D-B5FE-8245-AEB6-2D3D5CF32DDF}" destId="{D7EAAB4C-5293-8C43-A36C-648553DA49BD}" srcOrd="0" destOrd="0" presId="urn:microsoft.com/office/officeart/2005/8/layout/orgChart1"/>
    <dgm:cxn modelId="{BEC0D99D-5D6F-8542-B24A-D2F5F9988400}" type="presOf" srcId="{68887A7A-5B04-9E4A-A035-80C9CC9A0316}" destId="{99D9B24E-74F4-C646-A923-5A7D2D288CD8}" srcOrd="1" destOrd="0" presId="urn:microsoft.com/office/officeart/2005/8/layout/orgChart1"/>
    <dgm:cxn modelId="{12DC1F9E-B147-E54B-84C8-2EF02C06F25B}" srcId="{F2689DED-4638-E845-AD22-A290A9B35D8A}" destId="{6B001420-83F7-4D4B-9EBF-5F4EF15FA6D8}" srcOrd="0" destOrd="0" parTransId="{12F27E3B-4BF3-9348-BB3D-531833FF0AE5}" sibTransId="{7A6A8323-3499-6444-B92D-28FE7B9F5F65}"/>
    <dgm:cxn modelId="{F37CC6A7-D8FA-A94E-9A56-886B36D9A4FB}" type="presOf" srcId="{68887A7A-5B04-9E4A-A035-80C9CC9A0316}" destId="{6F061D8F-B3C0-FB4C-89AB-67980691C464}" srcOrd="0" destOrd="0" presId="urn:microsoft.com/office/officeart/2005/8/layout/orgChart1"/>
    <dgm:cxn modelId="{90B0D0BE-F3ED-D246-BA3B-8B5E5A8636DC}" type="presOf" srcId="{D52E6807-9879-A940-93C3-B363036B1FB5}" destId="{AACD8E73-1A4A-CA4E-A6F2-F807D2A2DFB9}" srcOrd="0" destOrd="0" presId="urn:microsoft.com/office/officeart/2005/8/layout/orgChart1"/>
    <dgm:cxn modelId="{FEBAEBBE-AD44-4C4B-A946-7597DDAF45E6}" type="presOf" srcId="{6B001420-83F7-4D4B-9EBF-5F4EF15FA6D8}" destId="{C5D9EB4D-3A2E-3A44-8405-2AB13B90623D}" srcOrd="0" destOrd="0" presId="urn:microsoft.com/office/officeart/2005/8/layout/orgChart1"/>
    <dgm:cxn modelId="{21A5E0C7-B003-A04C-9201-00A38E3D5713}" type="presOf" srcId="{9059B926-0590-8546-A9F0-F2FB54174AAB}" destId="{7C03ADB9-6E6D-0441-9A16-6052EBC65BFA}" srcOrd="0" destOrd="0" presId="urn:microsoft.com/office/officeart/2005/8/layout/orgChart1"/>
    <dgm:cxn modelId="{702350DF-5C5E-834F-9CD5-F7329933B1B0}" type="presOf" srcId="{A6A140F7-678C-F642-BD2C-F6B7C405A163}" destId="{EB82AEEC-A4DE-AF47-9B37-C661C3565A78}" srcOrd="0" destOrd="0" presId="urn:microsoft.com/office/officeart/2005/8/layout/orgChart1"/>
    <dgm:cxn modelId="{E74C9FE2-B087-9043-B0E0-D0264334728B}" type="presOf" srcId="{A6A140F7-678C-F642-BD2C-F6B7C405A163}" destId="{9E7B34AF-E417-AC41-86AB-3FEB620DAB61}" srcOrd="1" destOrd="0" presId="urn:microsoft.com/office/officeart/2005/8/layout/orgChart1"/>
    <dgm:cxn modelId="{A62E7DE4-1846-4D47-BDCE-9EA4BD3960DA}" type="presOf" srcId="{81A0D94D-F468-9C40-8ACF-9AA7CB23C7C2}" destId="{E06C6266-8C08-B840-B0EC-E1EE035507A8}" srcOrd="0" destOrd="0" presId="urn:microsoft.com/office/officeart/2005/8/layout/orgChart1"/>
    <dgm:cxn modelId="{DCC1CBEA-EF95-8C47-9DDE-4F1B80727281}" type="presOf" srcId="{FFC47496-398C-A047-B8D5-42B5063CCED8}" destId="{44C0EDD1-AA44-A049-A649-E262AB752C38}" srcOrd="0" destOrd="0" presId="urn:microsoft.com/office/officeart/2005/8/layout/orgChart1"/>
    <dgm:cxn modelId="{B3EEF2F0-154D-4D4C-8080-0A753B6699CE}" srcId="{EF306172-5A58-498A-9327-8F22CE9DC2C1}" destId="{F2689DED-4638-E845-AD22-A290A9B35D8A}" srcOrd="4" destOrd="0" parTransId="{488DF85E-D1BE-E34D-A361-8D98F9BBBA47}" sibTransId="{4E573CE0-7180-CF4E-A7BA-C2251423DB89}"/>
    <dgm:cxn modelId="{BB7618FB-87CC-EF43-9332-7F79E3D0FF12}" type="presOf" srcId="{488DF85E-D1BE-E34D-A361-8D98F9BBBA47}" destId="{38CD6A84-A747-4A4D-8F4E-B06DF225EC3B}" srcOrd="0" destOrd="0" presId="urn:microsoft.com/office/officeart/2005/8/layout/orgChart1"/>
    <dgm:cxn modelId="{0BF06036-22D4-AB43-A656-C888602980BB}" type="presParOf" srcId="{8955F21D-371F-4B77-B666-240375C0B22E}" destId="{3F863C85-47C0-8541-8770-CD691043F5A7}" srcOrd="0" destOrd="0" presId="urn:microsoft.com/office/officeart/2005/8/layout/orgChart1"/>
    <dgm:cxn modelId="{BBEA53F1-F015-5640-8E46-C36260C823B4}" type="presParOf" srcId="{3F863C85-47C0-8541-8770-CD691043F5A7}" destId="{B650456C-275D-1945-8365-2FB8365AA4E9}" srcOrd="0" destOrd="0" presId="urn:microsoft.com/office/officeart/2005/8/layout/orgChart1"/>
    <dgm:cxn modelId="{20863117-49AB-D34C-90AC-3D627D175D03}" type="presParOf" srcId="{B650456C-275D-1945-8365-2FB8365AA4E9}" destId="{210A4EF1-7FDB-8C4E-B455-2B16DC2C8B5B}" srcOrd="0" destOrd="0" presId="urn:microsoft.com/office/officeart/2005/8/layout/orgChart1"/>
    <dgm:cxn modelId="{0B7D3302-58F6-4147-8E91-B3437AB98520}" type="presParOf" srcId="{B650456C-275D-1945-8365-2FB8365AA4E9}" destId="{A5A7902C-9A17-E84D-83FA-9658DC40AA06}" srcOrd="1" destOrd="0" presId="urn:microsoft.com/office/officeart/2005/8/layout/orgChart1"/>
    <dgm:cxn modelId="{91549CB1-6889-0B42-8E83-88ED92589293}" type="presParOf" srcId="{3F863C85-47C0-8541-8770-CD691043F5A7}" destId="{AA8C7CB3-6C17-7B49-8AB1-0A64DDDCA9D8}" srcOrd="1" destOrd="0" presId="urn:microsoft.com/office/officeart/2005/8/layout/orgChart1"/>
    <dgm:cxn modelId="{C0246686-32E9-2F46-B34B-B58478DB3AF6}" type="presParOf" srcId="{AA8C7CB3-6C17-7B49-8AB1-0A64DDDCA9D8}" destId="{19B227E7-F5E1-494C-9E38-17D8E98690D6}" srcOrd="0" destOrd="0" presId="urn:microsoft.com/office/officeart/2005/8/layout/orgChart1"/>
    <dgm:cxn modelId="{4B6154D5-0DB0-4748-B7C8-2D53D965EE63}" type="presParOf" srcId="{AA8C7CB3-6C17-7B49-8AB1-0A64DDDCA9D8}" destId="{E2FB29AD-BD11-9A4F-872B-3DADDCCFBED3}" srcOrd="1" destOrd="0" presId="urn:microsoft.com/office/officeart/2005/8/layout/orgChart1"/>
    <dgm:cxn modelId="{76571EAD-CCF2-9E44-9B86-A8C2F0848E68}" type="presParOf" srcId="{E2FB29AD-BD11-9A4F-872B-3DADDCCFBED3}" destId="{9FC06127-B6D1-C54E-B13E-5828F6729B0B}" srcOrd="0" destOrd="0" presId="urn:microsoft.com/office/officeart/2005/8/layout/orgChart1"/>
    <dgm:cxn modelId="{53167105-2551-4041-BECB-20DE70234411}" type="presParOf" srcId="{9FC06127-B6D1-C54E-B13E-5828F6729B0B}" destId="{D7EAAB4C-5293-8C43-A36C-648553DA49BD}" srcOrd="0" destOrd="0" presId="urn:microsoft.com/office/officeart/2005/8/layout/orgChart1"/>
    <dgm:cxn modelId="{EE6598C3-C235-BD42-BCCC-4CFF99180968}" type="presParOf" srcId="{9FC06127-B6D1-C54E-B13E-5828F6729B0B}" destId="{B3426568-7242-564F-97B1-CA9B343E5794}" srcOrd="1" destOrd="0" presId="urn:microsoft.com/office/officeart/2005/8/layout/orgChart1"/>
    <dgm:cxn modelId="{7E81F7CA-2376-FB45-807D-B0105E71CAE1}" type="presParOf" srcId="{E2FB29AD-BD11-9A4F-872B-3DADDCCFBED3}" destId="{BF34FD43-A024-EF40-8629-4F735B706E88}" srcOrd="1" destOrd="0" presId="urn:microsoft.com/office/officeart/2005/8/layout/orgChart1"/>
    <dgm:cxn modelId="{F5D4AA4E-4144-714F-9E2E-79361A115D5D}" type="presParOf" srcId="{E2FB29AD-BD11-9A4F-872B-3DADDCCFBED3}" destId="{EE809E03-18D9-6840-ADAD-B2D57313F13A}" srcOrd="2" destOrd="0" presId="urn:microsoft.com/office/officeart/2005/8/layout/orgChart1"/>
    <dgm:cxn modelId="{3FABD37C-4917-9F4F-843C-B9E9E8B9BE67}" type="presParOf" srcId="{AA8C7CB3-6C17-7B49-8AB1-0A64DDDCA9D8}" destId="{E06C6266-8C08-B840-B0EC-E1EE035507A8}" srcOrd="2" destOrd="0" presId="urn:microsoft.com/office/officeart/2005/8/layout/orgChart1"/>
    <dgm:cxn modelId="{ADD89A33-75C3-2D42-A6AA-52CB50F61162}" type="presParOf" srcId="{AA8C7CB3-6C17-7B49-8AB1-0A64DDDCA9D8}" destId="{835372A8-5275-B946-B5F7-EF9EF8F71959}" srcOrd="3" destOrd="0" presId="urn:microsoft.com/office/officeart/2005/8/layout/orgChart1"/>
    <dgm:cxn modelId="{72567983-ACAD-B945-8EAE-333236D91C42}" type="presParOf" srcId="{835372A8-5275-B946-B5F7-EF9EF8F71959}" destId="{B194D47A-400B-3241-8949-E89FDE70AE54}" srcOrd="0" destOrd="0" presId="urn:microsoft.com/office/officeart/2005/8/layout/orgChart1"/>
    <dgm:cxn modelId="{F19C5E18-0DB3-BC4D-83F2-0DD7BC184C76}" type="presParOf" srcId="{B194D47A-400B-3241-8949-E89FDE70AE54}" destId="{2E1A9471-1FA4-B04D-BEF4-CFA704964BA8}" srcOrd="0" destOrd="0" presId="urn:microsoft.com/office/officeart/2005/8/layout/orgChart1"/>
    <dgm:cxn modelId="{4F8FFC5F-C574-A24F-9967-12AC42C5C620}" type="presParOf" srcId="{B194D47A-400B-3241-8949-E89FDE70AE54}" destId="{2D23A75C-4161-1246-98C5-86B0B1A9B414}" srcOrd="1" destOrd="0" presId="urn:microsoft.com/office/officeart/2005/8/layout/orgChart1"/>
    <dgm:cxn modelId="{33537B4A-9DF2-5B4E-A7F4-5C9ED3CF2592}" type="presParOf" srcId="{835372A8-5275-B946-B5F7-EF9EF8F71959}" destId="{9E8B033E-ACA3-5346-A031-0BC94E05A410}" srcOrd="1" destOrd="0" presId="urn:microsoft.com/office/officeart/2005/8/layout/orgChart1"/>
    <dgm:cxn modelId="{5951D3D8-D119-5A45-998E-3483D914F80E}" type="presParOf" srcId="{835372A8-5275-B946-B5F7-EF9EF8F71959}" destId="{F25BD127-B4C7-CC43-80CC-F8360D86F26A}" srcOrd="2" destOrd="0" presId="urn:microsoft.com/office/officeart/2005/8/layout/orgChart1"/>
    <dgm:cxn modelId="{196F2464-0D28-DF45-A437-FF16C8FE41A7}" type="presParOf" srcId="{AA8C7CB3-6C17-7B49-8AB1-0A64DDDCA9D8}" destId="{A6A048A5-99E1-8444-9E58-425B8DE3DE7B}" srcOrd="4" destOrd="0" presId="urn:microsoft.com/office/officeart/2005/8/layout/orgChart1"/>
    <dgm:cxn modelId="{8D3C3BD3-D1CE-7B45-A794-C048C4FBD56B}" type="presParOf" srcId="{AA8C7CB3-6C17-7B49-8AB1-0A64DDDCA9D8}" destId="{E6456DCA-FDA4-6C4D-94F5-5E522D51670B}" srcOrd="5" destOrd="0" presId="urn:microsoft.com/office/officeart/2005/8/layout/orgChart1"/>
    <dgm:cxn modelId="{24D8E4BA-AFCB-6D47-8FD6-BB29098394E4}" type="presParOf" srcId="{E6456DCA-FDA4-6C4D-94F5-5E522D51670B}" destId="{677ADABB-D6C2-CC44-B924-04CDF15C82B6}" srcOrd="0" destOrd="0" presId="urn:microsoft.com/office/officeart/2005/8/layout/orgChart1"/>
    <dgm:cxn modelId="{019389BC-C0F4-FC47-BC8F-ECB978A2C158}" type="presParOf" srcId="{677ADABB-D6C2-CC44-B924-04CDF15C82B6}" destId="{14D75C69-E69A-5448-B74A-2C55EC99748E}" srcOrd="0" destOrd="0" presId="urn:microsoft.com/office/officeart/2005/8/layout/orgChart1"/>
    <dgm:cxn modelId="{38A61149-CA1A-A241-B38E-DFEA9EFCDEFD}" type="presParOf" srcId="{677ADABB-D6C2-CC44-B924-04CDF15C82B6}" destId="{E2DEED1D-FA4F-714B-A05C-164BD6F0301F}" srcOrd="1" destOrd="0" presId="urn:microsoft.com/office/officeart/2005/8/layout/orgChart1"/>
    <dgm:cxn modelId="{8B0CAE33-E59D-3944-A656-5B55BBF06AD1}" type="presParOf" srcId="{E6456DCA-FDA4-6C4D-94F5-5E522D51670B}" destId="{E3CC7317-6832-364A-A162-D090B8122200}" srcOrd="1" destOrd="0" presId="urn:microsoft.com/office/officeart/2005/8/layout/orgChart1"/>
    <dgm:cxn modelId="{929FCCE6-8ED7-424B-8134-DE2631C30D42}" type="presParOf" srcId="{E6456DCA-FDA4-6C4D-94F5-5E522D51670B}" destId="{E6693F04-18AB-8A48-BDBE-DEB8803803FA}" srcOrd="2" destOrd="0" presId="urn:microsoft.com/office/officeart/2005/8/layout/orgChart1"/>
    <dgm:cxn modelId="{3830F4F0-C111-2D4D-B173-C064A4339EAA}" type="presParOf" srcId="{AA8C7CB3-6C17-7B49-8AB1-0A64DDDCA9D8}" destId="{D27B7391-2AFB-704B-BAD2-1EB4D3141EE4}" srcOrd="6" destOrd="0" presId="urn:microsoft.com/office/officeart/2005/8/layout/orgChart1"/>
    <dgm:cxn modelId="{111A2630-AD5E-644D-A0B2-5664FAFF5A64}" type="presParOf" srcId="{AA8C7CB3-6C17-7B49-8AB1-0A64DDDCA9D8}" destId="{AEE8BA81-05EF-4C4B-9F87-549307F1EA13}" srcOrd="7" destOrd="0" presId="urn:microsoft.com/office/officeart/2005/8/layout/orgChart1"/>
    <dgm:cxn modelId="{4F018003-A328-BC47-86A0-31CADD04EC33}" type="presParOf" srcId="{AEE8BA81-05EF-4C4B-9F87-549307F1EA13}" destId="{4CEC2D04-1BC9-1C44-A941-DD59F6C55E2C}" srcOrd="0" destOrd="0" presId="urn:microsoft.com/office/officeart/2005/8/layout/orgChart1"/>
    <dgm:cxn modelId="{5BB2A17C-C1EF-3649-B880-4F18C1941D22}" type="presParOf" srcId="{4CEC2D04-1BC9-1C44-A941-DD59F6C55E2C}" destId="{EB82AEEC-A4DE-AF47-9B37-C661C3565A78}" srcOrd="0" destOrd="0" presId="urn:microsoft.com/office/officeart/2005/8/layout/orgChart1"/>
    <dgm:cxn modelId="{D81EDEC1-1A4C-6645-8B23-7296BC92BB4C}" type="presParOf" srcId="{4CEC2D04-1BC9-1C44-A941-DD59F6C55E2C}" destId="{9E7B34AF-E417-AC41-86AB-3FEB620DAB61}" srcOrd="1" destOrd="0" presId="urn:microsoft.com/office/officeart/2005/8/layout/orgChart1"/>
    <dgm:cxn modelId="{89BA2254-1373-0742-99D9-B1E3D2534197}" type="presParOf" srcId="{AEE8BA81-05EF-4C4B-9F87-549307F1EA13}" destId="{614A860D-EBF8-1A49-8089-620691C15410}" srcOrd="1" destOrd="0" presId="urn:microsoft.com/office/officeart/2005/8/layout/orgChart1"/>
    <dgm:cxn modelId="{A2B0A003-F9DA-B94A-AB0B-8F01563A8270}" type="presParOf" srcId="{AEE8BA81-05EF-4C4B-9F87-549307F1EA13}" destId="{895A64D9-CA3E-8444-8B02-3A433033F2FB}" srcOrd="2" destOrd="0" presId="urn:microsoft.com/office/officeart/2005/8/layout/orgChart1"/>
    <dgm:cxn modelId="{122A10EC-761E-6647-8DCC-9448F5F4A370}" type="presParOf" srcId="{AA8C7CB3-6C17-7B49-8AB1-0A64DDDCA9D8}" destId="{38CD6A84-A747-4A4D-8F4E-B06DF225EC3B}" srcOrd="8" destOrd="0" presId="urn:microsoft.com/office/officeart/2005/8/layout/orgChart1"/>
    <dgm:cxn modelId="{A0A77302-6554-364E-9ABA-43FA64F58450}" type="presParOf" srcId="{AA8C7CB3-6C17-7B49-8AB1-0A64DDDCA9D8}" destId="{C2B0511D-D982-EC47-94DA-A292BD86FB84}" srcOrd="9" destOrd="0" presId="urn:microsoft.com/office/officeart/2005/8/layout/orgChart1"/>
    <dgm:cxn modelId="{6A9E6F68-99BD-924B-82D8-92A6D77FFB63}" type="presParOf" srcId="{C2B0511D-D982-EC47-94DA-A292BD86FB84}" destId="{A6EABBA0-F085-6D4D-BD29-0656AA587133}" srcOrd="0" destOrd="0" presId="urn:microsoft.com/office/officeart/2005/8/layout/orgChart1"/>
    <dgm:cxn modelId="{AA3FABAB-544A-DC4B-8148-753F079B5C65}" type="presParOf" srcId="{A6EABBA0-F085-6D4D-BD29-0656AA587133}" destId="{51F178C5-060D-E64B-BB7A-5CB7334847A1}" srcOrd="0" destOrd="0" presId="urn:microsoft.com/office/officeart/2005/8/layout/orgChart1"/>
    <dgm:cxn modelId="{F4ECD15C-09D3-4348-B542-179014FB9D94}" type="presParOf" srcId="{A6EABBA0-F085-6D4D-BD29-0656AA587133}" destId="{111A4E5F-C555-024A-8337-077B82AFE7E7}" srcOrd="1" destOrd="0" presId="urn:microsoft.com/office/officeart/2005/8/layout/orgChart1"/>
    <dgm:cxn modelId="{8BAFB8B7-8DC6-1C40-B27D-F97732A2FDF9}" type="presParOf" srcId="{C2B0511D-D982-EC47-94DA-A292BD86FB84}" destId="{8F90245E-3D16-A14D-85CB-F37567636289}" srcOrd="1" destOrd="0" presId="urn:microsoft.com/office/officeart/2005/8/layout/orgChart1"/>
    <dgm:cxn modelId="{E482EBAD-C12B-BC48-AE59-8DF05E1ABEC5}" type="presParOf" srcId="{8F90245E-3D16-A14D-85CB-F37567636289}" destId="{23558C1C-76C2-F843-9877-3B2CF645EEAA}" srcOrd="0" destOrd="0" presId="urn:microsoft.com/office/officeart/2005/8/layout/orgChart1"/>
    <dgm:cxn modelId="{F19F0671-C0F2-E240-8ADD-B6606A660312}" type="presParOf" srcId="{8F90245E-3D16-A14D-85CB-F37567636289}" destId="{7B379A9E-A53F-E142-8520-D61EB6AE4D08}" srcOrd="1" destOrd="0" presId="urn:microsoft.com/office/officeart/2005/8/layout/orgChart1"/>
    <dgm:cxn modelId="{059DD04B-3B02-0341-90A9-304C4FA561CA}" type="presParOf" srcId="{7B379A9E-A53F-E142-8520-D61EB6AE4D08}" destId="{1AF08632-FD3B-8945-BDF4-8B940B7F2544}" srcOrd="0" destOrd="0" presId="urn:microsoft.com/office/officeart/2005/8/layout/orgChart1"/>
    <dgm:cxn modelId="{504FB849-4748-1A46-BE76-4CB9EE453DA9}" type="presParOf" srcId="{1AF08632-FD3B-8945-BDF4-8B940B7F2544}" destId="{C5D9EB4D-3A2E-3A44-8405-2AB13B90623D}" srcOrd="0" destOrd="0" presId="urn:microsoft.com/office/officeart/2005/8/layout/orgChart1"/>
    <dgm:cxn modelId="{2F7EFBA1-683F-E549-9EB2-7A1E0A3F4287}" type="presParOf" srcId="{1AF08632-FD3B-8945-BDF4-8B940B7F2544}" destId="{F08AA47B-C330-304E-995E-3AFA8C273712}" srcOrd="1" destOrd="0" presId="urn:microsoft.com/office/officeart/2005/8/layout/orgChart1"/>
    <dgm:cxn modelId="{0406AB59-F0C1-104A-A450-5444FB955D38}" type="presParOf" srcId="{7B379A9E-A53F-E142-8520-D61EB6AE4D08}" destId="{022ED9D9-C0C9-7643-BFB6-F599CD0568D9}" srcOrd="1" destOrd="0" presId="urn:microsoft.com/office/officeart/2005/8/layout/orgChart1"/>
    <dgm:cxn modelId="{5EAF7A23-AB90-B04F-84A4-FF2B257B1F6B}" type="presParOf" srcId="{7B379A9E-A53F-E142-8520-D61EB6AE4D08}" destId="{2C2DAAC5-329A-2548-9D1E-536854808FEA}" srcOrd="2" destOrd="0" presId="urn:microsoft.com/office/officeart/2005/8/layout/orgChart1"/>
    <dgm:cxn modelId="{6E038723-0D33-B94A-8E1A-8BD921879AA1}" type="presParOf" srcId="{8F90245E-3D16-A14D-85CB-F37567636289}" destId="{AACD8E73-1A4A-CA4E-A6F2-F807D2A2DFB9}" srcOrd="2" destOrd="0" presId="urn:microsoft.com/office/officeart/2005/8/layout/orgChart1"/>
    <dgm:cxn modelId="{C3C838F9-592E-ED40-862C-6FEECD359B11}" type="presParOf" srcId="{8F90245E-3D16-A14D-85CB-F37567636289}" destId="{9CED094A-7CEC-4743-ACEB-77F2701062AB}" srcOrd="3" destOrd="0" presId="urn:microsoft.com/office/officeart/2005/8/layout/orgChart1"/>
    <dgm:cxn modelId="{0D3DD39E-29D9-9D43-A234-332632FBA955}" type="presParOf" srcId="{9CED094A-7CEC-4743-ACEB-77F2701062AB}" destId="{0FAC5427-F8BE-2C45-90F0-52FA49E9D904}" srcOrd="0" destOrd="0" presId="urn:microsoft.com/office/officeart/2005/8/layout/orgChart1"/>
    <dgm:cxn modelId="{71285BC2-8962-6047-AADE-1C357BEDE4E4}" type="presParOf" srcId="{0FAC5427-F8BE-2C45-90F0-52FA49E9D904}" destId="{7C03ADB9-6E6D-0441-9A16-6052EBC65BFA}" srcOrd="0" destOrd="0" presId="urn:microsoft.com/office/officeart/2005/8/layout/orgChart1"/>
    <dgm:cxn modelId="{931A7338-6BF5-A748-8561-CBAA366ED8C8}" type="presParOf" srcId="{0FAC5427-F8BE-2C45-90F0-52FA49E9D904}" destId="{C50ACAE9-070F-F941-88C5-30B35CDDDBA4}" srcOrd="1" destOrd="0" presId="urn:microsoft.com/office/officeart/2005/8/layout/orgChart1"/>
    <dgm:cxn modelId="{B15DDD80-ABAF-8C4A-9E6B-60AEA00E0BDD}" type="presParOf" srcId="{9CED094A-7CEC-4743-ACEB-77F2701062AB}" destId="{C9E38EE6-5065-5D4C-A516-FD1F1B0AD553}" srcOrd="1" destOrd="0" presId="urn:microsoft.com/office/officeart/2005/8/layout/orgChart1"/>
    <dgm:cxn modelId="{32017D77-B6B0-8542-9A61-3FE46B2BB037}" type="presParOf" srcId="{9CED094A-7CEC-4743-ACEB-77F2701062AB}" destId="{1D971F95-C72D-2149-BEE3-8C92AE922814}" srcOrd="2" destOrd="0" presId="urn:microsoft.com/office/officeart/2005/8/layout/orgChart1"/>
    <dgm:cxn modelId="{49AE0907-6A3A-E545-95E4-807E577F2285}" type="presParOf" srcId="{C2B0511D-D982-EC47-94DA-A292BD86FB84}" destId="{4614ABC3-2487-D242-B9AA-E535AA4EB7E9}" srcOrd="2" destOrd="0" presId="urn:microsoft.com/office/officeart/2005/8/layout/orgChart1"/>
    <dgm:cxn modelId="{44ACDB62-6C00-714A-97E4-8F0C76925796}" type="presParOf" srcId="{AA8C7CB3-6C17-7B49-8AB1-0A64DDDCA9D8}" destId="{44C0EDD1-AA44-A049-A649-E262AB752C38}" srcOrd="10" destOrd="0" presId="urn:microsoft.com/office/officeart/2005/8/layout/orgChart1"/>
    <dgm:cxn modelId="{AF6C6512-F1D1-F647-B24D-233465EE2D9C}" type="presParOf" srcId="{AA8C7CB3-6C17-7B49-8AB1-0A64DDDCA9D8}" destId="{6716E909-700B-2746-AD36-80823C96868F}" srcOrd="11" destOrd="0" presId="urn:microsoft.com/office/officeart/2005/8/layout/orgChart1"/>
    <dgm:cxn modelId="{B6BCF6EF-7849-D24F-A1F2-D28A4CC99E21}" type="presParOf" srcId="{6716E909-700B-2746-AD36-80823C96868F}" destId="{635F4484-19CA-4A4C-9ABF-76621E3F6A7F}" srcOrd="0" destOrd="0" presId="urn:microsoft.com/office/officeart/2005/8/layout/orgChart1"/>
    <dgm:cxn modelId="{BC414163-6DEF-034A-AEE4-5D1A16235949}" type="presParOf" srcId="{635F4484-19CA-4A4C-9ABF-76621E3F6A7F}" destId="{88DD104A-EEFD-CB41-98F5-496D98ED23B4}" srcOrd="0" destOrd="0" presId="urn:microsoft.com/office/officeart/2005/8/layout/orgChart1"/>
    <dgm:cxn modelId="{835A6F29-211F-E043-87FA-2A4B597A5058}" type="presParOf" srcId="{635F4484-19CA-4A4C-9ABF-76621E3F6A7F}" destId="{EFF71145-B421-6C48-B326-918D1BF1A89C}" srcOrd="1" destOrd="0" presId="urn:microsoft.com/office/officeart/2005/8/layout/orgChart1"/>
    <dgm:cxn modelId="{BF1A928D-7C54-4F4B-ACF5-FB9B34D04224}" type="presParOf" srcId="{6716E909-700B-2746-AD36-80823C96868F}" destId="{B581F86A-8987-0645-89DE-1E2A72378B6A}" srcOrd="1" destOrd="0" presId="urn:microsoft.com/office/officeart/2005/8/layout/orgChart1"/>
    <dgm:cxn modelId="{6E40E194-0810-C744-9B47-291E9FA72FED}" type="presParOf" srcId="{6716E909-700B-2746-AD36-80823C96868F}" destId="{9AA77638-0F23-AC4C-80D2-92529B18A683}" srcOrd="2" destOrd="0" presId="urn:microsoft.com/office/officeart/2005/8/layout/orgChart1"/>
    <dgm:cxn modelId="{8BDF7A94-DB6D-F940-A165-23B41746BBC4}" type="presParOf" srcId="{AA8C7CB3-6C17-7B49-8AB1-0A64DDDCA9D8}" destId="{AD1368D5-D9F6-E348-8963-E0A908033B46}" srcOrd="12" destOrd="0" presId="urn:microsoft.com/office/officeart/2005/8/layout/orgChart1"/>
    <dgm:cxn modelId="{93FA979B-298F-1A40-BF19-ADD7CBA8313C}" type="presParOf" srcId="{AA8C7CB3-6C17-7B49-8AB1-0A64DDDCA9D8}" destId="{2E8E2247-6F1D-D144-AB44-DD41C796FD29}" srcOrd="13" destOrd="0" presId="urn:microsoft.com/office/officeart/2005/8/layout/orgChart1"/>
    <dgm:cxn modelId="{37819121-DDB4-8843-8CC1-3D9660C60178}" type="presParOf" srcId="{2E8E2247-6F1D-D144-AB44-DD41C796FD29}" destId="{9223D3B3-4BE4-A246-875C-8E6604D5D8D0}" srcOrd="0" destOrd="0" presId="urn:microsoft.com/office/officeart/2005/8/layout/orgChart1"/>
    <dgm:cxn modelId="{4D268ECD-D770-0D41-89B9-ED9E4B3420E5}" type="presParOf" srcId="{9223D3B3-4BE4-A246-875C-8E6604D5D8D0}" destId="{6F061D8F-B3C0-FB4C-89AB-67980691C464}" srcOrd="0" destOrd="0" presId="urn:microsoft.com/office/officeart/2005/8/layout/orgChart1"/>
    <dgm:cxn modelId="{61F769EF-A1C4-C149-90FE-77F93CF5CABB}" type="presParOf" srcId="{9223D3B3-4BE4-A246-875C-8E6604D5D8D0}" destId="{99D9B24E-74F4-C646-A923-5A7D2D288CD8}" srcOrd="1" destOrd="0" presId="urn:microsoft.com/office/officeart/2005/8/layout/orgChart1"/>
    <dgm:cxn modelId="{E013F190-C217-8149-A64D-AF1EAF1A637A}" type="presParOf" srcId="{2E8E2247-6F1D-D144-AB44-DD41C796FD29}" destId="{E00EE84A-E4A1-AE4C-AC45-7D62D776E396}" srcOrd="1" destOrd="0" presId="urn:microsoft.com/office/officeart/2005/8/layout/orgChart1"/>
    <dgm:cxn modelId="{C233B6F0-0FD5-4343-8EEC-4780A4F42E19}" type="presParOf" srcId="{2E8E2247-6F1D-D144-AB44-DD41C796FD29}" destId="{58B6A39E-A1EA-AC41-912B-E5B973F970B4}" srcOrd="2" destOrd="0" presId="urn:microsoft.com/office/officeart/2005/8/layout/orgChart1"/>
    <dgm:cxn modelId="{A481E9E6-F999-3F44-A31A-4E6A4711989C}" type="presParOf" srcId="{3F863C85-47C0-8541-8770-CD691043F5A7}" destId="{F3639AAE-1CFF-3345-916C-32D070830CF1}"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A936DF-08A1-4DD2-921C-76F841EAC6F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C7C4B05-3189-46D8-901B-B5B51190BD62}">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Academics</a:t>
          </a:r>
        </a:p>
      </dgm:t>
    </dgm:pt>
    <dgm:pt modelId="{0C07930B-C413-4656-9BC1-F1E18A8C096E}" type="parTrans" cxnId="{274B6F61-6F71-4548-AE1D-FDB6D7E1DA59}">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92DFDBEB-DCDD-4C50-BE93-F96C6FA96FAA}" type="sibTrans" cxnId="{274B6F61-6F71-4548-AE1D-FDB6D7E1DA59}">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5E751591-1BAB-4B6F-AB4D-D5C5E652AAB2}">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Admissions + Aid</a:t>
          </a:r>
        </a:p>
      </dgm:t>
    </dgm:pt>
    <dgm:pt modelId="{6AA2F861-34B1-424D-ABF1-114B587C1C0E}" type="parTrans" cxnId="{A5AFFBD7-DD4A-44EE-BF30-BD9AAE599DED}">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A7C8F4C5-99E7-4D67-939F-362EE695848A}" type="sibTrans" cxnId="{A5AFFBD7-DD4A-44EE-BF30-BD9AAE599DED}">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5D9CEF1D-D5A2-419E-A1F2-B3666BC0F491}">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Campus Life</a:t>
          </a:r>
        </a:p>
      </dgm:t>
    </dgm:pt>
    <dgm:pt modelId="{C5DB8F1C-F3EF-4F34-9BDE-261265513ACD}" type="parTrans" cxnId="{E2A371A3-C6D7-41A9-8B90-20ECD0E9BD4E}">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D7B03390-99A8-4353-B40D-0F6A33441E91}" type="sibTrans" cxnId="{E2A371A3-C6D7-41A9-8B90-20ECD0E9BD4E}">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1342864F-CA74-46C2-BD69-E636F3B7DA5D}">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Degree + Certificate Programs </a:t>
          </a:r>
        </a:p>
      </dgm:t>
    </dgm:pt>
    <dgm:pt modelId="{D4F28F30-9488-4F14-BFBC-D7F29B482CEA}" type="parTrans" cxnId="{782B39FC-608E-419E-A12C-973F2A36D459}">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4C504CDE-5E98-43F5-B340-901D0431066E}" type="sibTrans" cxnId="{782B39FC-608E-419E-A12C-973F2A36D459}">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DD423604-244F-4C20-95CD-355D0A614EFD}">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Support Services</a:t>
          </a:r>
        </a:p>
      </dgm:t>
    </dgm:pt>
    <dgm:pt modelId="{D46844B4-0C67-40B3-88E9-CA8186E41815}" type="parTrans" cxnId="{0092E7E4-EBE1-4753-BD84-4AEAB405F819}">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EB5A69B6-4B0B-4789-847A-4D354F8634C3}" type="sibTrans" cxnId="{0092E7E4-EBE1-4753-BD84-4AEAB405F819}">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82B63C55-4FDE-4C94-8CF2-3370D050EC0E}">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Homepage</a:t>
          </a:r>
        </a:p>
      </dgm:t>
    </dgm:pt>
    <dgm:pt modelId="{EDED5CE7-7825-4D1F-9F1A-EFF21F460173}" type="parTrans" cxnId="{D02330EC-0C07-40D8-8F08-7C00F8310B7C}">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60E0623D-BD96-4675-BA6A-1D259EE1668D}" type="sibTrans" cxnId="{D02330EC-0C07-40D8-8F08-7C00F8310B7C}">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75D02325-FF71-084E-BE80-F445CBF5140D}">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Academic Calendar</a:t>
          </a:r>
        </a:p>
      </dgm:t>
    </dgm:pt>
    <dgm:pt modelId="{93979BE5-6E63-DF4C-96C8-CDD98CDCA492}" type="parTrans" cxnId="{B2FD20F9-C553-C74B-8C19-1442FD50F223}">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DC0EDA3A-1B2D-3A49-A77C-77F90341FF32}" type="sibTrans" cxnId="{B2FD20F9-C553-C74B-8C19-1442FD50F223}">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81EA7D67-D1D1-0D40-9E82-335889695B8D}">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Financial Aid</a:t>
          </a:r>
        </a:p>
      </dgm:t>
    </dgm:pt>
    <dgm:pt modelId="{B98B748E-2D2D-AE47-89C7-236E06206340}" type="parTrans" cxnId="{A44F404A-89AA-CC40-908D-7BECE54B377E}">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90EDDCB1-DA90-0344-9AF3-912A884255F1}" type="sibTrans" cxnId="{A44F404A-89AA-CC40-908D-7BECE54B377E}">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0D989BFD-8F4B-0143-AC62-B73F4B60858E}">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Events</a:t>
          </a:r>
        </a:p>
      </dgm:t>
    </dgm:pt>
    <dgm:pt modelId="{8236C428-6D83-7A4A-A0DE-DCCD042DFF65}" type="parTrans" cxnId="{B46C2CE8-E22F-1E40-B2A7-E976DB0FC387}">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F74A50BD-BEF1-BE47-AACD-7F6E6D0A1625}" type="sibTrans" cxnId="{B46C2CE8-E22F-1E40-B2A7-E976DB0FC387}">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EF306172-5A58-498A-9327-8F22CE9DC2C1}">
      <dgm:prSet phldrT="[Text]" custT="1"/>
      <dgm:spPr>
        <a:solidFill>
          <a:schemeClr val="bg1">
            <a:lumMod val="85000"/>
          </a:schemeClr>
        </a:solidFill>
        <a:ln>
          <a:solidFill>
            <a:schemeClr val="bg1">
              <a:lumMod val="85000"/>
            </a:schemeClr>
          </a:solidFill>
        </a:ln>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Student Success</a:t>
          </a:r>
        </a:p>
      </dgm:t>
    </dgm:pt>
    <dgm:pt modelId="{C3337EB9-F275-4C90-A61C-7D24D7982DBD}" type="sibTrans" cxnId="{FF678D94-3995-4771-B0DC-E6C5335B370E}">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49A18996-A754-4EDC-9428-E7C81CD01C2B}" type="parTrans" cxnId="{FF678D94-3995-4771-B0DC-E6C5335B370E}">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80BAA72F-E7F3-264B-B220-6AE818FC9A7A}">
      <dgm:prSet phldrT="[Text]" custT="1"/>
      <dgm:spPr>
        <a:solidFill>
          <a:schemeClr val="bg1">
            <a:lumMod val="85000"/>
          </a:schemeClr>
        </a:solidFill>
        <a:ln>
          <a:solidFill>
            <a:schemeClr val="bg1">
              <a:lumMod val="85000"/>
            </a:schemeClr>
          </a:solidFill>
        </a:ln>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Student Portal</a:t>
          </a:r>
        </a:p>
      </dgm:t>
    </dgm:pt>
    <dgm:pt modelId="{3C5298C6-AEF7-7F4E-9829-37BE0D6057D2}" type="sibTrans" cxnId="{8B0A6527-6F91-0B43-9AB1-421D771397FC}">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84269054-399A-3448-8DBE-F96CCAC2FABD}" type="parTrans" cxnId="{8B0A6527-6F91-0B43-9AB1-421D771397FC}">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71B59DB8-13C4-F34D-BA0C-F03ACB0572E2}">
      <dgm:prSet phldrT="[Text]" custT="1"/>
      <dgm:spPr>
        <a:solidFill>
          <a:schemeClr val="bg1">
            <a:lumMod val="85000"/>
          </a:schemeClr>
        </a:solidFill>
        <a:ln>
          <a:solidFill>
            <a:schemeClr val="bg1">
              <a:lumMod val="85000"/>
            </a:schemeClr>
          </a:solidFill>
        </a:ln>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Library</a:t>
          </a:r>
        </a:p>
      </dgm:t>
    </dgm:pt>
    <dgm:pt modelId="{84DCEA16-4A15-0347-AF7C-8C0DB6C3D83B}" type="parTrans" cxnId="{B6BDAC18-AB94-1A46-B7B8-9BA7EA19041F}">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1A3128C5-A16F-9041-8300-D50A6C19C89A}" type="sibTrans" cxnId="{B6BDAC18-AB94-1A46-B7B8-9BA7EA19041F}">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C699CA2D-B5FE-8245-AEB6-2D3D5CF32DDF}">
      <dgm:prSet phldrT="[Text]" custT="1"/>
      <dgm:spPr>
        <a:solidFill>
          <a:schemeClr val="bg1">
            <a:lumMod val="85000"/>
          </a:schemeClr>
        </a:solidFill>
        <a:ln>
          <a:solidFill>
            <a:schemeClr val="bg1">
              <a:lumMod val="85000"/>
            </a:schemeClr>
          </a:solidFill>
        </a:ln>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Career Planning</a:t>
          </a:r>
        </a:p>
      </dgm:t>
    </dgm:pt>
    <dgm:pt modelId="{D35EEE90-1AFB-F145-85E7-5CE2D43D21E2}" type="parTrans" cxnId="{3BC84188-2978-FC46-AAC5-278C59814D0C}">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1795E737-487A-534F-AAF0-DF18900A258E}" type="sibTrans" cxnId="{3BC84188-2978-FC46-AAC5-278C59814D0C}">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7EE5756A-368C-D044-8111-929599E8673F}">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About</a:t>
          </a:r>
        </a:p>
      </dgm:t>
    </dgm:pt>
    <dgm:pt modelId="{D514400E-CFA1-5C4D-BC09-F309FE7D385C}" type="parTrans" cxnId="{B46FD743-E28C-F548-84EB-34829FE02FEA}">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4921204F-782E-4747-8087-A8A9410303AA}" type="sibTrans" cxnId="{B46FD743-E28C-F548-84EB-34829FE02FEA}">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32F19880-32B2-6040-A25B-DD5BBEABA8A1}">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Request a Tour</a:t>
          </a:r>
        </a:p>
      </dgm:t>
    </dgm:pt>
    <dgm:pt modelId="{1F0B9034-06A8-AB4B-BE31-C1D3E693B38D}" type="parTrans" cxnId="{B7E3332F-F2F3-0241-AC6B-B3B3B962F3C7}">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4A7C9B00-47DA-FA45-9468-ED28B75FDEC6}" type="sibTrans" cxnId="{B7E3332F-F2F3-0241-AC6B-B3B3B962F3C7}">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7DABF30E-159B-FA41-9667-1D7ACD6DBF6E}">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Counseling</a:t>
          </a:r>
        </a:p>
      </dgm:t>
    </dgm:pt>
    <dgm:pt modelId="{872F9E63-3400-D94E-AC80-74C2BF908F81}" type="parTrans" cxnId="{F97A3C4D-DFEA-2A4D-9236-850650E2046E}">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8CE695D8-F331-B849-8FE6-14E9A88635F0}" type="sibTrans" cxnId="{F97A3C4D-DFEA-2A4D-9236-850650E2046E}">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F2689DED-4638-E845-AD22-A290A9B35D8A}">
      <dgm:prSet phldrT="[Text]" custT="1"/>
      <dgm:spPr>
        <a:solidFill>
          <a:schemeClr val="bg1">
            <a:lumMod val="85000"/>
          </a:schemeClr>
        </a:solidFill>
        <a:ln>
          <a:solidFill>
            <a:schemeClr val="bg1">
              <a:lumMod val="85000"/>
            </a:schemeClr>
          </a:solidFill>
        </a:ln>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Online Education Portal</a:t>
          </a:r>
        </a:p>
      </dgm:t>
    </dgm:pt>
    <dgm:pt modelId="{488DF85E-D1BE-E34D-A361-8D98F9BBBA47}" type="parTrans" cxnId="{B3EEF2F0-154D-4D4C-8080-0A753B6699CE}">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4E573CE0-7180-CF4E-A7BA-C2251423DB89}" type="sibTrans" cxnId="{B3EEF2F0-154D-4D4C-8080-0A753B6699CE}">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4F5DCE41-ED4F-E946-95AD-6831F47538C7}">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Online Education</a:t>
          </a:r>
        </a:p>
      </dgm:t>
    </dgm:pt>
    <dgm:pt modelId="{EEAB2656-1E3F-7940-B28B-5E31F7DCF904}" type="parTrans" cxnId="{B49E3418-8B78-C14A-93A3-04EF7B5F577D}">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CF9C60D9-D635-E844-BECD-983828ECA7A7}" type="sibTrans" cxnId="{B49E3418-8B78-C14A-93A3-04EF7B5F577D}">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FD3EF5BC-5DE8-F64A-A214-9876403A7D70}">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Jobs</a:t>
          </a:r>
        </a:p>
      </dgm:t>
    </dgm:pt>
    <dgm:pt modelId="{EB99F2A4-EDD5-304F-87E2-4251502FB2F8}" type="parTrans" cxnId="{1CD97206-8A09-3244-A00E-83DDEBA6B7DC}">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77EABA5E-F20F-0743-B9F2-0B56481341BA}" type="sibTrans" cxnId="{1CD97206-8A09-3244-A00E-83DDEBA6B7DC}">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03B19DE8-6ED8-704B-803D-9C4D9F817994}">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Maps + Parking</a:t>
          </a:r>
        </a:p>
      </dgm:t>
    </dgm:pt>
    <dgm:pt modelId="{82DFA47C-6704-174A-B03F-E4FA2DF0CEC1}" type="parTrans" cxnId="{FDA7AC8F-DFA4-F840-BCA0-085823A8A3AE}">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71C098F7-8A18-2E4B-8678-8CDE29AD901C}" type="sibTrans" cxnId="{FDA7AC8F-DFA4-F840-BCA0-085823A8A3AE}">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2BEE053A-D7B2-EF4E-86D2-D80B113FC16F}">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Scholarships</a:t>
          </a:r>
        </a:p>
      </dgm:t>
    </dgm:pt>
    <dgm:pt modelId="{73438B24-E4DC-D041-AB5E-263A1033F7C5}" type="parTrans" cxnId="{C12AF54A-0324-BA42-B1D7-AA916BEDF796}">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399A3879-97FF-454C-ADDC-C70D74B7043D}" type="sibTrans" cxnId="{C12AF54A-0324-BA42-B1D7-AA916BEDF796}">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78D2757C-63B9-3A4D-B7A7-1A824F9F3EF0}">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News</a:t>
          </a:r>
        </a:p>
      </dgm:t>
    </dgm:pt>
    <dgm:pt modelId="{C3B4FB2E-148B-CF45-951C-EB6FD74EA7FC}" type="parTrans" cxnId="{35AC573D-EBFF-9D43-8E3E-8E282C284F7A}">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28E1BF96-6503-BA4C-8CF7-144249870156}" type="sibTrans" cxnId="{35AC573D-EBFF-9D43-8E3E-8E282C284F7A}">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F86B604F-F083-429F-963F-2770BB95EF41}">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How to Apply</a:t>
          </a:r>
        </a:p>
      </dgm:t>
    </dgm:pt>
    <dgm:pt modelId="{8CEEDA14-B1D8-4F69-B971-EC34A806CF4F}" type="sibTrans" cxnId="{3A5EC4A6-6837-41DD-B356-30E5A012057A}">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1D3FE8BA-A1BA-4132-BD9B-7104FB0C39F2}" type="parTrans" cxnId="{3A5EC4A6-6837-41DD-B356-30E5A012057A}">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377CD816-A9E9-3249-A663-BBB95889527D}">
      <dgm:prSet phldrT="[Text]" custT="1"/>
      <dgm:spPr>
        <a:solidFill>
          <a:schemeClr val="bg1">
            <a:lumMod val="85000"/>
          </a:schemeClr>
        </a:solidFill>
        <a:ln>
          <a:solidFill>
            <a:schemeClr val="bg1">
              <a:lumMod val="85000"/>
            </a:schemeClr>
          </a:solidFill>
        </a:ln>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Tutoring + Support</a:t>
          </a:r>
        </a:p>
      </dgm:t>
    </dgm:pt>
    <dgm:pt modelId="{81A0D94D-F468-9C40-8ACF-9AA7CB23C7C2}" type="parTrans" cxnId="{8A3C9269-BA75-7D43-BA26-B6C5C9149C3D}">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07056107-FF24-634B-9FCC-90E36866AC02}" type="sibTrans" cxnId="{8A3C9269-BA75-7D43-BA26-B6C5C9149C3D}">
      <dgm:prSet/>
      <dgm:spPr/>
      <dgm:t>
        <a:bodyPr/>
        <a:lstStyle/>
        <a:p>
          <a:endParaRPr lang="en-US" sz="1050" b="0" i="0">
            <a:solidFill>
              <a:schemeClr val="tx1"/>
            </a:solidFill>
            <a:latin typeface="Helvetica Neue Light" panose="02000403000000020004" pitchFamily="2" charset="0"/>
            <a:ea typeface="Helvetica Neue Light" panose="02000403000000020004" pitchFamily="2" charset="0"/>
          </a:endParaRPr>
        </a:p>
      </dgm:t>
    </dgm:pt>
    <dgm:pt modelId="{9E1B96A2-5724-AB46-8EB5-4B4F8597F66F}">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Administration</a:t>
          </a:r>
        </a:p>
      </dgm:t>
    </dgm:pt>
    <dgm:pt modelId="{C74C2442-A6A9-754E-A5DB-EDFDDE65B946}" type="parTrans" cxnId="{C8C0C016-43C9-1B49-84A4-CF23E54D027B}">
      <dgm:prSet/>
      <dgm:spPr/>
      <dgm:t>
        <a:bodyPr/>
        <a:lstStyle/>
        <a:p>
          <a:endParaRPr lang="en-US" sz="1050">
            <a:solidFill>
              <a:schemeClr val="tx1"/>
            </a:solidFill>
          </a:endParaRPr>
        </a:p>
      </dgm:t>
    </dgm:pt>
    <dgm:pt modelId="{20B4F67A-92D5-4943-8316-74A35EBA7C90}" type="sibTrans" cxnId="{C8C0C016-43C9-1B49-84A4-CF23E54D027B}">
      <dgm:prSet/>
      <dgm:spPr/>
      <dgm:t>
        <a:bodyPr/>
        <a:lstStyle/>
        <a:p>
          <a:endParaRPr lang="en-US" sz="1050">
            <a:solidFill>
              <a:schemeClr val="tx1"/>
            </a:solidFill>
          </a:endParaRPr>
        </a:p>
      </dgm:t>
    </dgm:pt>
    <dgm:pt modelId="{945E1668-7ED4-E34D-AF94-9940E1F21227}">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Faculty/Staff</a:t>
          </a:r>
        </a:p>
      </dgm:t>
    </dgm:pt>
    <dgm:pt modelId="{0B1524D2-F2CC-6F44-8D09-9AF9DACC0B63}" type="parTrans" cxnId="{3B00E340-F880-3B4A-9492-39EAE1C69978}">
      <dgm:prSet/>
      <dgm:spPr/>
      <dgm:t>
        <a:bodyPr/>
        <a:lstStyle/>
        <a:p>
          <a:endParaRPr lang="en-US" sz="1050">
            <a:solidFill>
              <a:schemeClr val="tx1"/>
            </a:solidFill>
          </a:endParaRPr>
        </a:p>
      </dgm:t>
    </dgm:pt>
    <dgm:pt modelId="{267E36FF-8721-914A-B848-6D357ED18882}" type="sibTrans" cxnId="{3B00E340-F880-3B4A-9492-39EAE1C69978}">
      <dgm:prSet/>
      <dgm:spPr/>
      <dgm:t>
        <a:bodyPr/>
        <a:lstStyle/>
        <a:p>
          <a:endParaRPr lang="en-US" sz="1050">
            <a:solidFill>
              <a:schemeClr val="tx1"/>
            </a:solidFill>
          </a:endParaRPr>
        </a:p>
      </dgm:t>
    </dgm:pt>
    <dgm:pt modelId="{C3ED651C-7767-C343-BA51-CA2B886A0AD0}">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Athletics</a:t>
          </a:r>
        </a:p>
      </dgm:t>
    </dgm:pt>
    <dgm:pt modelId="{04291E0B-A9F9-C249-BD74-FDE11007AA8A}" type="parTrans" cxnId="{C8C2A8C2-A038-3946-BC29-35347EF01434}">
      <dgm:prSet/>
      <dgm:spPr/>
      <dgm:t>
        <a:bodyPr/>
        <a:lstStyle/>
        <a:p>
          <a:endParaRPr lang="en-US" sz="1050">
            <a:solidFill>
              <a:schemeClr val="tx1"/>
            </a:solidFill>
          </a:endParaRPr>
        </a:p>
      </dgm:t>
    </dgm:pt>
    <dgm:pt modelId="{938B5F1F-051E-B94F-9375-11130B1A7606}" type="sibTrans" cxnId="{C8C2A8C2-A038-3946-BC29-35347EF01434}">
      <dgm:prSet/>
      <dgm:spPr/>
      <dgm:t>
        <a:bodyPr/>
        <a:lstStyle/>
        <a:p>
          <a:endParaRPr lang="en-US" sz="1050">
            <a:solidFill>
              <a:schemeClr val="tx1"/>
            </a:solidFill>
          </a:endParaRPr>
        </a:p>
      </dgm:t>
    </dgm:pt>
    <dgm:pt modelId="{52C70711-CA93-004D-A942-FFF9D78D3732}">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Class Schedules + Catalog</a:t>
          </a:r>
        </a:p>
      </dgm:t>
    </dgm:pt>
    <dgm:pt modelId="{B6049FBE-8E72-7E47-BAF0-187D9C6CE1C8}" type="parTrans" cxnId="{1C5B3A44-7C4F-EB4B-9BC2-B8955EC00D2A}">
      <dgm:prSet/>
      <dgm:spPr/>
      <dgm:t>
        <a:bodyPr/>
        <a:lstStyle/>
        <a:p>
          <a:endParaRPr lang="en-US" sz="1050">
            <a:solidFill>
              <a:schemeClr val="tx1"/>
            </a:solidFill>
          </a:endParaRPr>
        </a:p>
      </dgm:t>
    </dgm:pt>
    <dgm:pt modelId="{8FC9A118-3622-F044-B705-87BA58F60502}" type="sibTrans" cxnId="{1C5B3A44-7C4F-EB4B-9BC2-B8955EC00D2A}">
      <dgm:prSet/>
      <dgm:spPr/>
      <dgm:t>
        <a:bodyPr/>
        <a:lstStyle/>
        <a:p>
          <a:endParaRPr lang="en-US" sz="1050">
            <a:solidFill>
              <a:schemeClr val="tx1"/>
            </a:solidFill>
          </a:endParaRPr>
        </a:p>
      </dgm:t>
    </dgm:pt>
    <dgm:pt modelId="{1C26D0ED-EBEC-FC4D-BA3C-812D5CA3579A}">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Class Registration</a:t>
          </a:r>
        </a:p>
      </dgm:t>
    </dgm:pt>
    <dgm:pt modelId="{75BB4D88-A95D-0648-BDB9-CC0E00D25F80}" type="parTrans" cxnId="{F0E6EBD5-490D-2749-AF20-B07E37593303}">
      <dgm:prSet/>
      <dgm:spPr/>
      <dgm:t>
        <a:bodyPr/>
        <a:lstStyle/>
        <a:p>
          <a:endParaRPr lang="en-US" sz="1050">
            <a:solidFill>
              <a:schemeClr val="tx1"/>
            </a:solidFill>
          </a:endParaRPr>
        </a:p>
      </dgm:t>
    </dgm:pt>
    <dgm:pt modelId="{F796A1C4-62A3-DF41-AF7D-F40E9541AFD7}" type="sibTrans" cxnId="{F0E6EBD5-490D-2749-AF20-B07E37593303}">
      <dgm:prSet/>
      <dgm:spPr/>
      <dgm:t>
        <a:bodyPr/>
        <a:lstStyle/>
        <a:p>
          <a:endParaRPr lang="en-US" sz="1050">
            <a:solidFill>
              <a:schemeClr val="tx1"/>
            </a:solidFill>
          </a:endParaRPr>
        </a:p>
      </dgm:t>
    </dgm:pt>
    <dgm:pt modelId="{380F6547-492E-AB4F-8BB6-181306BD16FA}">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Tuition + Fees</a:t>
          </a:r>
        </a:p>
      </dgm:t>
    </dgm:pt>
    <dgm:pt modelId="{B75C30CF-B629-6547-BE0E-01A9E1E02A8D}" type="parTrans" cxnId="{A7448991-DBC9-144D-9D9D-51FBF534CBFC}">
      <dgm:prSet/>
      <dgm:spPr/>
      <dgm:t>
        <a:bodyPr/>
        <a:lstStyle/>
        <a:p>
          <a:endParaRPr lang="en-US" sz="1050">
            <a:solidFill>
              <a:schemeClr val="tx1"/>
            </a:solidFill>
          </a:endParaRPr>
        </a:p>
      </dgm:t>
    </dgm:pt>
    <dgm:pt modelId="{4D2F9592-4D84-E44C-8FF7-A3B0BC3778E4}" type="sibTrans" cxnId="{A7448991-DBC9-144D-9D9D-51FBF534CBFC}">
      <dgm:prSet/>
      <dgm:spPr/>
      <dgm:t>
        <a:bodyPr/>
        <a:lstStyle/>
        <a:p>
          <a:endParaRPr lang="en-US" sz="1050">
            <a:solidFill>
              <a:schemeClr val="tx1"/>
            </a:solidFill>
          </a:endParaRPr>
        </a:p>
      </dgm:t>
    </dgm:pt>
    <dgm:pt modelId="{0664FD0D-A4AF-8744-B54D-6ACCF0A08131}">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History</a:t>
          </a:r>
        </a:p>
      </dgm:t>
    </dgm:pt>
    <dgm:pt modelId="{19A8CBC4-0AFF-5947-8702-1C90DCF2CAA0}" type="parTrans" cxnId="{C2B4D2AE-0C7B-9A4A-AC04-AE544293F997}">
      <dgm:prSet/>
      <dgm:spPr/>
      <dgm:t>
        <a:bodyPr/>
        <a:lstStyle/>
        <a:p>
          <a:endParaRPr lang="en-US" sz="1050">
            <a:solidFill>
              <a:schemeClr val="tx1"/>
            </a:solidFill>
          </a:endParaRPr>
        </a:p>
      </dgm:t>
    </dgm:pt>
    <dgm:pt modelId="{42457C07-4F88-9346-998D-4F4FA18F794E}" type="sibTrans" cxnId="{C2B4D2AE-0C7B-9A4A-AC04-AE544293F997}">
      <dgm:prSet/>
      <dgm:spPr/>
      <dgm:t>
        <a:bodyPr/>
        <a:lstStyle/>
        <a:p>
          <a:endParaRPr lang="en-US" sz="1050">
            <a:solidFill>
              <a:schemeClr val="tx1"/>
            </a:solidFill>
          </a:endParaRPr>
        </a:p>
      </dgm:t>
    </dgm:pt>
    <dgm:pt modelId="{CCA9C25B-BB11-9346-9C82-6A2C0766ACAE}">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Accreditation</a:t>
          </a:r>
        </a:p>
      </dgm:t>
    </dgm:pt>
    <dgm:pt modelId="{2C9EED3D-DB93-0040-BA81-EA69D9A53884}" type="parTrans" cxnId="{82CFFE17-E6DD-E640-9BE9-C466C81613A4}">
      <dgm:prSet/>
      <dgm:spPr/>
      <dgm:t>
        <a:bodyPr/>
        <a:lstStyle/>
        <a:p>
          <a:endParaRPr lang="en-US" sz="1050">
            <a:solidFill>
              <a:schemeClr val="tx1"/>
            </a:solidFill>
          </a:endParaRPr>
        </a:p>
      </dgm:t>
    </dgm:pt>
    <dgm:pt modelId="{E4FE6EB0-8836-A04E-9E85-8C20819E129C}" type="sibTrans" cxnId="{82CFFE17-E6DD-E640-9BE9-C466C81613A4}">
      <dgm:prSet/>
      <dgm:spPr/>
      <dgm:t>
        <a:bodyPr/>
        <a:lstStyle/>
        <a:p>
          <a:endParaRPr lang="en-US" sz="1050">
            <a:solidFill>
              <a:schemeClr val="tx1"/>
            </a:solidFill>
          </a:endParaRPr>
        </a:p>
      </dgm:t>
    </dgm:pt>
    <dgm:pt modelId="{5C5A5181-23CA-A140-90FA-34BE153527BA}">
      <dgm:prSet phldrT="[Text]" custT="1"/>
      <dgm:spPr>
        <a:solidFill>
          <a:schemeClr val="bg1">
            <a:lumMod val="85000"/>
          </a:schemeClr>
        </a:solidFill>
      </dgm:spPr>
      <dgm:t>
        <a:bodyPr/>
        <a:lstStyle/>
        <a:p>
          <a:r>
            <a:rPr lang="en-US" sz="1050" b="0" i="0" dirty="0">
              <a:solidFill>
                <a:schemeClr val="tx1"/>
              </a:solidFill>
              <a:latin typeface="Helvetica Neue Light" panose="02000403000000020004" pitchFamily="2" charset="0"/>
              <a:ea typeface="Helvetica Neue Light" panose="02000403000000020004" pitchFamily="2" charset="0"/>
            </a:rPr>
            <a:t>Continuing Education</a:t>
          </a:r>
        </a:p>
      </dgm:t>
    </dgm:pt>
    <dgm:pt modelId="{0EF081B9-779F-324A-8B4A-968EA0A08855}" type="parTrans" cxnId="{D15CA26C-3C64-D242-8F58-8EDEC6A07EAD}">
      <dgm:prSet/>
      <dgm:spPr/>
      <dgm:t>
        <a:bodyPr/>
        <a:lstStyle/>
        <a:p>
          <a:endParaRPr lang="en-US" sz="1050">
            <a:solidFill>
              <a:schemeClr val="tx1"/>
            </a:solidFill>
          </a:endParaRPr>
        </a:p>
      </dgm:t>
    </dgm:pt>
    <dgm:pt modelId="{0FD23ECF-04CD-EE42-8633-3DA9F61B8642}" type="sibTrans" cxnId="{D15CA26C-3C64-D242-8F58-8EDEC6A07EAD}">
      <dgm:prSet/>
      <dgm:spPr/>
      <dgm:t>
        <a:bodyPr/>
        <a:lstStyle/>
        <a:p>
          <a:endParaRPr lang="en-US" sz="1050">
            <a:solidFill>
              <a:schemeClr val="tx1"/>
            </a:solidFill>
          </a:endParaRPr>
        </a:p>
      </dgm:t>
    </dgm:pt>
    <dgm:pt modelId="{6F28B1B2-FE00-8546-8602-0A52E83D9E93}">
      <dgm:prSet phldrT="[Text]" custT="1"/>
      <dgm:spPr>
        <a:solidFill>
          <a:schemeClr val="bg1">
            <a:lumMod val="85000"/>
          </a:schemeClr>
        </a:solidFill>
      </dgm:spPr>
      <dgm:t>
        <a:bodyPr/>
        <a:lstStyle/>
        <a:p>
          <a:r>
            <a:rPr lang="en-US" sz="1200" b="0" i="0" dirty="0">
              <a:solidFill>
                <a:schemeClr val="tx1"/>
              </a:solidFill>
              <a:latin typeface="Helvetica Neue Light" panose="02000403000000020004" pitchFamily="2" charset="0"/>
              <a:ea typeface="Helvetica Neue Light" panose="02000403000000020004" pitchFamily="2" charset="0"/>
            </a:rPr>
            <a:t>Clubs</a:t>
          </a:r>
        </a:p>
      </dgm:t>
    </dgm:pt>
    <dgm:pt modelId="{EB84DF4D-647C-354B-83C3-CFA954C727C4}" type="parTrans" cxnId="{EA782202-DC05-A046-9745-4C338A705EE5}">
      <dgm:prSet/>
      <dgm:spPr/>
      <dgm:t>
        <a:bodyPr/>
        <a:lstStyle/>
        <a:p>
          <a:endParaRPr lang="en-US">
            <a:solidFill>
              <a:schemeClr val="tx1"/>
            </a:solidFill>
          </a:endParaRPr>
        </a:p>
      </dgm:t>
    </dgm:pt>
    <dgm:pt modelId="{5185AAC2-7621-C04E-9C03-51C503455FE5}" type="sibTrans" cxnId="{EA782202-DC05-A046-9745-4C338A705EE5}">
      <dgm:prSet/>
      <dgm:spPr/>
      <dgm:t>
        <a:bodyPr/>
        <a:lstStyle/>
        <a:p>
          <a:endParaRPr lang="en-US">
            <a:solidFill>
              <a:schemeClr val="tx1"/>
            </a:solidFill>
          </a:endParaRPr>
        </a:p>
      </dgm:t>
    </dgm:pt>
    <dgm:pt modelId="{8955F21D-371F-4B77-B666-240375C0B22E}" type="pres">
      <dgm:prSet presAssocID="{25A936DF-08A1-4DD2-921C-76F841EAC6F4}" presName="hierChild1" presStyleCnt="0">
        <dgm:presLayoutVars>
          <dgm:orgChart val="1"/>
          <dgm:chPref val="1"/>
          <dgm:dir/>
          <dgm:animOne val="branch"/>
          <dgm:animLvl val="lvl"/>
          <dgm:resizeHandles/>
        </dgm:presLayoutVars>
      </dgm:prSet>
      <dgm:spPr/>
    </dgm:pt>
    <dgm:pt modelId="{F8EC16A3-C191-4CB2-B92C-B3F2A8BE5EF9}" type="pres">
      <dgm:prSet presAssocID="{82B63C55-4FDE-4C94-8CF2-3370D050EC0E}" presName="hierRoot1" presStyleCnt="0">
        <dgm:presLayoutVars>
          <dgm:hierBranch val="init"/>
        </dgm:presLayoutVars>
      </dgm:prSet>
      <dgm:spPr/>
    </dgm:pt>
    <dgm:pt modelId="{62FEEEEB-B054-4EA0-8AEE-2DF8ACD70F6D}" type="pres">
      <dgm:prSet presAssocID="{82B63C55-4FDE-4C94-8CF2-3370D050EC0E}" presName="rootComposite1" presStyleCnt="0"/>
      <dgm:spPr/>
    </dgm:pt>
    <dgm:pt modelId="{D5A5F600-6AFB-460F-A7F4-96F60124AA0E}" type="pres">
      <dgm:prSet presAssocID="{82B63C55-4FDE-4C94-8CF2-3370D050EC0E}" presName="rootText1" presStyleLbl="node0" presStyleIdx="0" presStyleCnt="1">
        <dgm:presLayoutVars>
          <dgm:chPref val="3"/>
        </dgm:presLayoutVars>
      </dgm:prSet>
      <dgm:spPr/>
    </dgm:pt>
    <dgm:pt modelId="{17BB1D9F-2469-4176-9198-118AC009E0AC}" type="pres">
      <dgm:prSet presAssocID="{82B63C55-4FDE-4C94-8CF2-3370D050EC0E}" presName="rootConnector1" presStyleLbl="node1" presStyleIdx="0" presStyleCnt="0"/>
      <dgm:spPr/>
    </dgm:pt>
    <dgm:pt modelId="{C2D0AA65-5575-40DA-BBD6-F25B8F15CCC5}" type="pres">
      <dgm:prSet presAssocID="{82B63C55-4FDE-4C94-8CF2-3370D050EC0E}" presName="hierChild2" presStyleCnt="0"/>
      <dgm:spPr/>
    </dgm:pt>
    <dgm:pt modelId="{4495DC17-4740-484A-ABEB-4A51A10DA5FF}" type="pres">
      <dgm:prSet presAssocID="{49A18996-A754-4EDC-9428-E7C81CD01C2B}" presName="Name37" presStyleLbl="parChTrans1D2" presStyleIdx="0" presStyleCnt="5"/>
      <dgm:spPr/>
    </dgm:pt>
    <dgm:pt modelId="{E40785CC-2B0E-472D-9A67-4D4E5A217F26}" type="pres">
      <dgm:prSet presAssocID="{EF306172-5A58-498A-9327-8F22CE9DC2C1}" presName="hierRoot2" presStyleCnt="0">
        <dgm:presLayoutVars>
          <dgm:hierBranch val="init"/>
        </dgm:presLayoutVars>
      </dgm:prSet>
      <dgm:spPr/>
    </dgm:pt>
    <dgm:pt modelId="{B3C47E69-B21E-4EC5-96D5-7BCD784835F6}" type="pres">
      <dgm:prSet presAssocID="{EF306172-5A58-498A-9327-8F22CE9DC2C1}" presName="rootComposite" presStyleCnt="0"/>
      <dgm:spPr/>
    </dgm:pt>
    <dgm:pt modelId="{C99D11CA-CE87-4DAA-889B-9864C7B07C2F}" type="pres">
      <dgm:prSet presAssocID="{EF306172-5A58-498A-9327-8F22CE9DC2C1}" presName="rootText" presStyleLbl="node2" presStyleIdx="0" presStyleCnt="5">
        <dgm:presLayoutVars>
          <dgm:chPref val="3"/>
        </dgm:presLayoutVars>
      </dgm:prSet>
      <dgm:spPr/>
    </dgm:pt>
    <dgm:pt modelId="{AAF3F00E-33B8-46B8-A945-099156C55379}" type="pres">
      <dgm:prSet presAssocID="{EF306172-5A58-498A-9327-8F22CE9DC2C1}" presName="rootConnector" presStyleLbl="node2" presStyleIdx="0" presStyleCnt="5"/>
      <dgm:spPr/>
    </dgm:pt>
    <dgm:pt modelId="{13DC7E1E-0350-41B3-A175-8F02558D3223}" type="pres">
      <dgm:prSet presAssocID="{EF306172-5A58-498A-9327-8F22CE9DC2C1}" presName="hierChild4" presStyleCnt="0"/>
      <dgm:spPr/>
    </dgm:pt>
    <dgm:pt modelId="{9B188183-CEFC-D24D-B66F-FCB9C3BC9562}" type="pres">
      <dgm:prSet presAssocID="{84269054-399A-3448-8DBE-F96CCAC2FABD}" presName="Name37" presStyleLbl="parChTrans1D3" presStyleIdx="0" presStyleCnt="28"/>
      <dgm:spPr/>
    </dgm:pt>
    <dgm:pt modelId="{9FB36505-EF99-B441-983F-231FD5155CBC}" type="pres">
      <dgm:prSet presAssocID="{80BAA72F-E7F3-264B-B220-6AE818FC9A7A}" presName="hierRoot2" presStyleCnt="0">
        <dgm:presLayoutVars>
          <dgm:hierBranch val="init"/>
        </dgm:presLayoutVars>
      </dgm:prSet>
      <dgm:spPr/>
    </dgm:pt>
    <dgm:pt modelId="{71119E20-7C2E-3348-9EF6-1C5C81E97127}" type="pres">
      <dgm:prSet presAssocID="{80BAA72F-E7F3-264B-B220-6AE818FC9A7A}" presName="rootComposite" presStyleCnt="0"/>
      <dgm:spPr/>
    </dgm:pt>
    <dgm:pt modelId="{453B12C4-C5A0-D946-97C5-6F070FFCFA62}" type="pres">
      <dgm:prSet presAssocID="{80BAA72F-E7F3-264B-B220-6AE818FC9A7A}" presName="rootText" presStyleLbl="node3" presStyleIdx="0" presStyleCnt="28">
        <dgm:presLayoutVars>
          <dgm:chPref val="3"/>
        </dgm:presLayoutVars>
      </dgm:prSet>
      <dgm:spPr/>
    </dgm:pt>
    <dgm:pt modelId="{1EE0EFE4-E2C2-3C42-AF7D-9C7B6C7EAEEB}" type="pres">
      <dgm:prSet presAssocID="{80BAA72F-E7F3-264B-B220-6AE818FC9A7A}" presName="rootConnector" presStyleLbl="node3" presStyleIdx="0" presStyleCnt="28"/>
      <dgm:spPr/>
    </dgm:pt>
    <dgm:pt modelId="{13899EAA-C85D-8F49-AE2A-751E400F1B46}" type="pres">
      <dgm:prSet presAssocID="{80BAA72F-E7F3-264B-B220-6AE818FC9A7A}" presName="hierChild4" presStyleCnt="0"/>
      <dgm:spPr/>
    </dgm:pt>
    <dgm:pt modelId="{C01168E4-CE3D-CA4B-A961-861AFBE91930}" type="pres">
      <dgm:prSet presAssocID="{80BAA72F-E7F3-264B-B220-6AE818FC9A7A}" presName="hierChild5" presStyleCnt="0"/>
      <dgm:spPr/>
    </dgm:pt>
    <dgm:pt modelId="{19B227E7-F5E1-494C-9E38-17D8E98690D6}" type="pres">
      <dgm:prSet presAssocID="{D35EEE90-1AFB-F145-85E7-5CE2D43D21E2}" presName="Name37" presStyleLbl="parChTrans1D3" presStyleIdx="1" presStyleCnt="28"/>
      <dgm:spPr/>
    </dgm:pt>
    <dgm:pt modelId="{E2FB29AD-BD11-9A4F-872B-3DADDCCFBED3}" type="pres">
      <dgm:prSet presAssocID="{C699CA2D-B5FE-8245-AEB6-2D3D5CF32DDF}" presName="hierRoot2" presStyleCnt="0">
        <dgm:presLayoutVars>
          <dgm:hierBranch val="init"/>
        </dgm:presLayoutVars>
      </dgm:prSet>
      <dgm:spPr/>
    </dgm:pt>
    <dgm:pt modelId="{9FC06127-B6D1-C54E-B13E-5828F6729B0B}" type="pres">
      <dgm:prSet presAssocID="{C699CA2D-B5FE-8245-AEB6-2D3D5CF32DDF}" presName="rootComposite" presStyleCnt="0"/>
      <dgm:spPr/>
    </dgm:pt>
    <dgm:pt modelId="{D7EAAB4C-5293-8C43-A36C-648553DA49BD}" type="pres">
      <dgm:prSet presAssocID="{C699CA2D-B5FE-8245-AEB6-2D3D5CF32DDF}" presName="rootText" presStyleLbl="node3" presStyleIdx="1" presStyleCnt="28">
        <dgm:presLayoutVars>
          <dgm:chPref val="3"/>
        </dgm:presLayoutVars>
      </dgm:prSet>
      <dgm:spPr/>
    </dgm:pt>
    <dgm:pt modelId="{B3426568-7242-564F-97B1-CA9B343E5794}" type="pres">
      <dgm:prSet presAssocID="{C699CA2D-B5FE-8245-AEB6-2D3D5CF32DDF}" presName="rootConnector" presStyleLbl="node3" presStyleIdx="1" presStyleCnt="28"/>
      <dgm:spPr/>
    </dgm:pt>
    <dgm:pt modelId="{BF34FD43-A024-EF40-8629-4F735B706E88}" type="pres">
      <dgm:prSet presAssocID="{C699CA2D-B5FE-8245-AEB6-2D3D5CF32DDF}" presName="hierChild4" presStyleCnt="0"/>
      <dgm:spPr/>
    </dgm:pt>
    <dgm:pt modelId="{EE809E03-18D9-6840-ADAD-B2D57313F13A}" type="pres">
      <dgm:prSet presAssocID="{C699CA2D-B5FE-8245-AEB6-2D3D5CF32DDF}" presName="hierChild5" presStyleCnt="0"/>
      <dgm:spPr/>
    </dgm:pt>
    <dgm:pt modelId="{E06C6266-8C08-B840-B0EC-E1EE035507A8}" type="pres">
      <dgm:prSet presAssocID="{81A0D94D-F468-9C40-8ACF-9AA7CB23C7C2}" presName="Name37" presStyleLbl="parChTrans1D3" presStyleIdx="2" presStyleCnt="28"/>
      <dgm:spPr/>
    </dgm:pt>
    <dgm:pt modelId="{835372A8-5275-B946-B5F7-EF9EF8F71959}" type="pres">
      <dgm:prSet presAssocID="{377CD816-A9E9-3249-A663-BBB95889527D}" presName="hierRoot2" presStyleCnt="0">
        <dgm:presLayoutVars>
          <dgm:hierBranch val="init"/>
        </dgm:presLayoutVars>
      </dgm:prSet>
      <dgm:spPr/>
    </dgm:pt>
    <dgm:pt modelId="{B194D47A-400B-3241-8949-E89FDE70AE54}" type="pres">
      <dgm:prSet presAssocID="{377CD816-A9E9-3249-A663-BBB95889527D}" presName="rootComposite" presStyleCnt="0"/>
      <dgm:spPr/>
    </dgm:pt>
    <dgm:pt modelId="{2E1A9471-1FA4-B04D-BEF4-CFA704964BA8}" type="pres">
      <dgm:prSet presAssocID="{377CD816-A9E9-3249-A663-BBB95889527D}" presName="rootText" presStyleLbl="node3" presStyleIdx="2" presStyleCnt="28">
        <dgm:presLayoutVars>
          <dgm:chPref val="3"/>
        </dgm:presLayoutVars>
      </dgm:prSet>
      <dgm:spPr/>
    </dgm:pt>
    <dgm:pt modelId="{2D23A75C-4161-1246-98C5-86B0B1A9B414}" type="pres">
      <dgm:prSet presAssocID="{377CD816-A9E9-3249-A663-BBB95889527D}" presName="rootConnector" presStyleLbl="node3" presStyleIdx="2" presStyleCnt="28"/>
      <dgm:spPr/>
    </dgm:pt>
    <dgm:pt modelId="{9E8B033E-ACA3-5346-A031-0BC94E05A410}" type="pres">
      <dgm:prSet presAssocID="{377CD816-A9E9-3249-A663-BBB95889527D}" presName="hierChild4" presStyleCnt="0"/>
      <dgm:spPr/>
    </dgm:pt>
    <dgm:pt modelId="{F25BD127-B4C7-CC43-80CC-F8360D86F26A}" type="pres">
      <dgm:prSet presAssocID="{377CD816-A9E9-3249-A663-BBB95889527D}" presName="hierChild5" presStyleCnt="0"/>
      <dgm:spPr/>
    </dgm:pt>
    <dgm:pt modelId="{A6A048A5-99E1-8444-9E58-425B8DE3DE7B}" type="pres">
      <dgm:prSet presAssocID="{84DCEA16-4A15-0347-AF7C-8C0DB6C3D83B}" presName="Name37" presStyleLbl="parChTrans1D3" presStyleIdx="3" presStyleCnt="28"/>
      <dgm:spPr/>
    </dgm:pt>
    <dgm:pt modelId="{E6456DCA-FDA4-6C4D-94F5-5E522D51670B}" type="pres">
      <dgm:prSet presAssocID="{71B59DB8-13C4-F34D-BA0C-F03ACB0572E2}" presName="hierRoot2" presStyleCnt="0">
        <dgm:presLayoutVars>
          <dgm:hierBranch val="init"/>
        </dgm:presLayoutVars>
      </dgm:prSet>
      <dgm:spPr/>
    </dgm:pt>
    <dgm:pt modelId="{677ADABB-D6C2-CC44-B924-04CDF15C82B6}" type="pres">
      <dgm:prSet presAssocID="{71B59DB8-13C4-F34D-BA0C-F03ACB0572E2}" presName="rootComposite" presStyleCnt="0"/>
      <dgm:spPr/>
    </dgm:pt>
    <dgm:pt modelId="{14D75C69-E69A-5448-B74A-2C55EC99748E}" type="pres">
      <dgm:prSet presAssocID="{71B59DB8-13C4-F34D-BA0C-F03ACB0572E2}" presName="rootText" presStyleLbl="node3" presStyleIdx="3" presStyleCnt="28">
        <dgm:presLayoutVars>
          <dgm:chPref val="3"/>
        </dgm:presLayoutVars>
      </dgm:prSet>
      <dgm:spPr/>
    </dgm:pt>
    <dgm:pt modelId="{E2DEED1D-FA4F-714B-A05C-164BD6F0301F}" type="pres">
      <dgm:prSet presAssocID="{71B59DB8-13C4-F34D-BA0C-F03ACB0572E2}" presName="rootConnector" presStyleLbl="node3" presStyleIdx="3" presStyleCnt="28"/>
      <dgm:spPr/>
    </dgm:pt>
    <dgm:pt modelId="{E3CC7317-6832-364A-A162-D090B8122200}" type="pres">
      <dgm:prSet presAssocID="{71B59DB8-13C4-F34D-BA0C-F03ACB0572E2}" presName="hierChild4" presStyleCnt="0"/>
      <dgm:spPr/>
    </dgm:pt>
    <dgm:pt modelId="{E6693F04-18AB-8A48-BDBE-DEB8803803FA}" type="pres">
      <dgm:prSet presAssocID="{71B59DB8-13C4-F34D-BA0C-F03ACB0572E2}" presName="hierChild5" presStyleCnt="0"/>
      <dgm:spPr/>
    </dgm:pt>
    <dgm:pt modelId="{38CD6A84-A747-4A4D-8F4E-B06DF225EC3B}" type="pres">
      <dgm:prSet presAssocID="{488DF85E-D1BE-E34D-A361-8D98F9BBBA47}" presName="Name37" presStyleLbl="parChTrans1D3" presStyleIdx="4" presStyleCnt="28"/>
      <dgm:spPr/>
    </dgm:pt>
    <dgm:pt modelId="{C2B0511D-D982-EC47-94DA-A292BD86FB84}" type="pres">
      <dgm:prSet presAssocID="{F2689DED-4638-E845-AD22-A290A9B35D8A}" presName="hierRoot2" presStyleCnt="0">
        <dgm:presLayoutVars>
          <dgm:hierBranch val="init"/>
        </dgm:presLayoutVars>
      </dgm:prSet>
      <dgm:spPr/>
    </dgm:pt>
    <dgm:pt modelId="{A6EABBA0-F085-6D4D-BD29-0656AA587133}" type="pres">
      <dgm:prSet presAssocID="{F2689DED-4638-E845-AD22-A290A9B35D8A}" presName="rootComposite" presStyleCnt="0"/>
      <dgm:spPr/>
    </dgm:pt>
    <dgm:pt modelId="{51F178C5-060D-E64B-BB7A-5CB7334847A1}" type="pres">
      <dgm:prSet presAssocID="{F2689DED-4638-E845-AD22-A290A9B35D8A}" presName="rootText" presStyleLbl="node3" presStyleIdx="4" presStyleCnt="28">
        <dgm:presLayoutVars>
          <dgm:chPref val="3"/>
        </dgm:presLayoutVars>
      </dgm:prSet>
      <dgm:spPr/>
    </dgm:pt>
    <dgm:pt modelId="{111A4E5F-C555-024A-8337-077B82AFE7E7}" type="pres">
      <dgm:prSet presAssocID="{F2689DED-4638-E845-AD22-A290A9B35D8A}" presName="rootConnector" presStyleLbl="node3" presStyleIdx="4" presStyleCnt="28"/>
      <dgm:spPr/>
    </dgm:pt>
    <dgm:pt modelId="{8F90245E-3D16-A14D-85CB-F37567636289}" type="pres">
      <dgm:prSet presAssocID="{F2689DED-4638-E845-AD22-A290A9B35D8A}" presName="hierChild4" presStyleCnt="0"/>
      <dgm:spPr/>
    </dgm:pt>
    <dgm:pt modelId="{4614ABC3-2487-D242-B9AA-E535AA4EB7E9}" type="pres">
      <dgm:prSet presAssocID="{F2689DED-4638-E845-AD22-A290A9B35D8A}" presName="hierChild5" presStyleCnt="0"/>
      <dgm:spPr/>
    </dgm:pt>
    <dgm:pt modelId="{00BBFF6B-14D4-422A-B896-53890BDBF689}" type="pres">
      <dgm:prSet presAssocID="{EF306172-5A58-498A-9327-8F22CE9DC2C1}" presName="hierChild5" presStyleCnt="0"/>
      <dgm:spPr/>
    </dgm:pt>
    <dgm:pt modelId="{FED03000-3118-4D24-B657-355ED03BB173}" type="pres">
      <dgm:prSet presAssocID="{0C07930B-C413-4656-9BC1-F1E18A8C096E}" presName="Name37" presStyleLbl="parChTrans1D2" presStyleIdx="1" presStyleCnt="5"/>
      <dgm:spPr/>
    </dgm:pt>
    <dgm:pt modelId="{3C9D9758-E044-484B-920A-D5EAF9AB221F}" type="pres">
      <dgm:prSet presAssocID="{BC7C4B05-3189-46D8-901B-B5B51190BD62}" presName="hierRoot2" presStyleCnt="0">
        <dgm:presLayoutVars>
          <dgm:hierBranch val="init"/>
        </dgm:presLayoutVars>
      </dgm:prSet>
      <dgm:spPr/>
    </dgm:pt>
    <dgm:pt modelId="{F94331F8-68D5-43B3-804D-6B9E38D39131}" type="pres">
      <dgm:prSet presAssocID="{BC7C4B05-3189-46D8-901B-B5B51190BD62}" presName="rootComposite" presStyleCnt="0"/>
      <dgm:spPr/>
    </dgm:pt>
    <dgm:pt modelId="{1967C626-8B40-4C57-85AA-9176DA6C1891}" type="pres">
      <dgm:prSet presAssocID="{BC7C4B05-3189-46D8-901B-B5B51190BD62}" presName="rootText" presStyleLbl="node2" presStyleIdx="1" presStyleCnt="5">
        <dgm:presLayoutVars>
          <dgm:chPref val="3"/>
        </dgm:presLayoutVars>
      </dgm:prSet>
      <dgm:spPr/>
    </dgm:pt>
    <dgm:pt modelId="{17FEF3A4-82E8-49F8-A344-C4666C16A278}" type="pres">
      <dgm:prSet presAssocID="{BC7C4B05-3189-46D8-901B-B5B51190BD62}" presName="rootConnector" presStyleLbl="node2" presStyleIdx="1" presStyleCnt="5"/>
      <dgm:spPr/>
    </dgm:pt>
    <dgm:pt modelId="{F9E04C68-0D57-494C-9D5F-3F41210EA718}" type="pres">
      <dgm:prSet presAssocID="{BC7C4B05-3189-46D8-901B-B5B51190BD62}" presName="hierChild4" presStyleCnt="0"/>
      <dgm:spPr/>
    </dgm:pt>
    <dgm:pt modelId="{F7C3049D-74C3-49FF-A22F-AE53CF4A9B62}" type="pres">
      <dgm:prSet presAssocID="{D4F28F30-9488-4F14-BFBC-D7F29B482CEA}" presName="Name37" presStyleLbl="parChTrans1D3" presStyleIdx="5" presStyleCnt="28"/>
      <dgm:spPr/>
    </dgm:pt>
    <dgm:pt modelId="{54106FCA-C7C4-411B-8516-630F58B20E9D}" type="pres">
      <dgm:prSet presAssocID="{1342864F-CA74-46C2-BD69-E636F3B7DA5D}" presName="hierRoot2" presStyleCnt="0">
        <dgm:presLayoutVars>
          <dgm:hierBranch val="init"/>
        </dgm:presLayoutVars>
      </dgm:prSet>
      <dgm:spPr/>
    </dgm:pt>
    <dgm:pt modelId="{982BEF92-8A24-4810-9C5C-D8242D660526}" type="pres">
      <dgm:prSet presAssocID="{1342864F-CA74-46C2-BD69-E636F3B7DA5D}" presName="rootComposite" presStyleCnt="0"/>
      <dgm:spPr/>
    </dgm:pt>
    <dgm:pt modelId="{2997AFEF-998D-4C07-87C9-4D2C99610511}" type="pres">
      <dgm:prSet presAssocID="{1342864F-CA74-46C2-BD69-E636F3B7DA5D}" presName="rootText" presStyleLbl="node3" presStyleIdx="5" presStyleCnt="28">
        <dgm:presLayoutVars>
          <dgm:chPref val="3"/>
        </dgm:presLayoutVars>
      </dgm:prSet>
      <dgm:spPr/>
    </dgm:pt>
    <dgm:pt modelId="{8DB3784E-7C2B-4AA0-9962-EE3D740880A4}" type="pres">
      <dgm:prSet presAssocID="{1342864F-CA74-46C2-BD69-E636F3B7DA5D}" presName="rootConnector" presStyleLbl="node3" presStyleIdx="5" presStyleCnt="28"/>
      <dgm:spPr/>
    </dgm:pt>
    <dgm:pt modelId="{8E413577-62B3-47F1-BEBD-66D78B2A28CE}" type="pres">
      <dgm:prSet presAssocID="{1342864F-CA74-46C2-BD69-E636F3B7DA5D}" presName="hierChild4" presStyleCnt="0"/>
      <dgm:spPr/>
    </dgm:pt>
    <dgm:pt modelId="{4C20F884-46BE-44FC-8208-D57C2D3D42EB}" type="pres">
      <dgm:prSet presAssocID="{1342864F-CA74-46C2-BD69-E636F3B7DA5D}" presName="hierChild5" presStyleCnt="0"/>
      <dgm:spPr/>
    </dgm:pt>
    <dgm:pt modelId="{F9D3D73B-6123-2249-8AA7-7172B4B07D2E}" type="pres">
      <dgm:prSet presAssocID="{B6049FBE-8E72-7E47-BAF0-187D9C6CE1C8}" presName="Name37" presStyleLbl="parChTrans1D3" presStyleIdx="6" presStyleCnt="28"/>
      <dgm:spPr/>
    </dgm:pt>
    <dgm:pt modelId="{BCD23F05-1CB4-7041-A059-47E88F9C3AD5}" type="pres">
      <dgm:prSet presAssocID="{52C70711-CA93-004D-A942-FFF9D78D3732}" presName="hierRoot2" presStyleCnt="0">
        <dgm:presLayoutVars>
          <dgm:hierBranch val="init"/>
        </dgm:presLayoutVars>
      </dgm:prSet>
      <dgm:spPr/>
    </dgm:pt>
    <dgm:pt modelId="{09207C30-FB10-B04C-85E8-6E44C01979B6}" type="pres">
      <dgm:prSet presAssocID="{52C70711-CA93-004D-A942-FFF9D78D3732}" presName="rootComposite" presStyleCnt="0"/>
      <dgm:spPr/>
    </dgm:pt>
    <dgm:pt modelId="{0D4B945C-CD9B-C44B-B34A-D21F66D95076}" type="pres">
      <dgm:prSet presAssocID="{52C70711-CA93-004D-A942-FFF9D78D3732}" presName="rootText" presStyleLbl="node3" presStyleIdx="6" presStyleCnt="28">
        <dgm:presLayoutVars>
          <dgm:chPref val="3"/>
        </dgm:presLayoutVars>
      </dgm:prSet>
      <dgm:spPr/>
    </dgm:pt>
    <dgm:pt modelId="{08689EC7-58A5-4546-9C48-15C13387E931}" type="pres">
      <dgm:prSet presAssocID="{52C70711-CA93-004D-A942-FFF9D78D3732}" presName="rootConnector" presStyleLbl="node3" presStyleIdx="6" presStyleCnt="28"/>
      <dgm:spPr/>
    </dgm:pt>
    <dgm:pt modelId="{AD6B5069-011F-2645-909D-0C9FD2AC53B3}" type="pres">
      <dgm:prSet presAssocID="{52C70711-CA93-004D-A942-FFF9D78D3732}" presName="hierChild4" presStyleCnt="0"/>
      <dgm:spPr/>
    </dgm:pt>
    <dgm:pt modelId="{DA0E4853-BC1E-7A42-87A0-16FF28A30DB6}" type="pres">
      <dgm:prSet presAssocID="{52C70711-CA93-004D-A942-FFF9D78D3732}" presName="hierChild5" presStyleCnt="0"/>
      <dgm:spPr/>
    </dgm:pt>
    <dgm:pt modelId="{4ED13459-8259-4E42-91FB-9E4AD08A0E0F}" type="pres">
      <dgm:prSet presAssocID="{93979BE5-6E63-DF4C-96C8-CDD98CDCA492}" presName="Name37" presStyleLbl="parChTrans1D3" presStyleIdx="7" presStyleCnt="28"/>
      <dgm:spPr/>
    </dgm:pt>
    <dgm:pt modelId="{41837E8E-31F1-7C4A-8CBF-7CD3FACC7860}" type="pres">
      <dgm:prSet presAssocID="{75D02325-FF71-084E-BE80-F445CBF5140D}" presName="hierRoot2" presStyleCnt="0">
        <dgm:presLayoutVars>
          <dgm:hierBranch val="init"/>
        </dgm:presLayoutVars>
      </dgm:prSet>
      <dgm:spPr/>
    </dgm:pt>
    <dgm:pt modelId="{29DC85DB-40C4-5042-B801-A55051E7922A}" type="pres">
      <dgm:prSet presAssocID="{75D02325-FF71-084E-BE80-F445CBF5140D}" presName="rootComposite" presStyleCnt="0"/>
      <dgm:spPr/>
    </dgm:pt>
    <dgm:pt modelId="{25742FFC-F59B-A445-87C8-371368A7A00E}" type="pres">
      <dgm:prSet presAssocID="{75D02325-FF71-084E-BE80-F445CBF5140D}" presName="rootText" presStyleLbl="node3" presStyleIdx="7" presStyleCnt="28">
        <dgm:presLayoutVars>
          <dgm:chPref val="3"/>
        </dgm:presLayoutVars>
      </dgm:prSet>
      <dgm:spPr/>
    </dgm:pt>
    <dgm:pt modelId="{7CC8372B-679C-F247-B3F0-945D3D12BE3D}" type="pres">
      <dgm:prSet presAssocID="{75D02325-FF71-084E-BE80-F445CBF5140D}" presName="rootConnector" presStyleLbl="node3" presStyleIdx="7" presStyleCnt="28"/>
      <dgm:spPr/>
    </dgm:pt>
    <dgm:pt modelId="{764EFD9E-E801-4341-915D-EC68EBBB142E}" type="pres">
      <dgm:prSet presAssocID="{75D02325-FF71-084E-BE80-F445CBF5140D}" presName="hierChild4" presStyleCnt="0"/>
      <dgm:spPr/>
    </dgm:pt>
    <dgm:pt modelId="{42C99A21-D105-4448-841B-CA668BCF71FC}" type="pres">
      <dgm:prSet presAssocID="{75D02325-FF71-084E-BE80-F445CBF5140D}" presName="hierChild5" presStyleCnt="0"/>
      <dgm:spPr/>
    </dgm:pt>
    <dgm:pt modelId="{27A709A3-96C1-584D-8C57-9CD92FD237D3}" type="pres">
      <dgm:prSet presAssocID="{872F9E63-3400-D94E-AC80-74C2BF908F81}" presName="Name37" presStyleLbl="parChTrans1D3" presStyleIdx="8" presStyleCnt="28"/>
      <dgm:spPr/>
    </dgm:pt>
    <dgm:pt modelId="{FA5F86AD-2375-9245-8F09-FF8406D4B6AC}" type="pres">
      <dgm:prSet presAssocID="{7DABF30E-159B-FA41-9667-1D7ACD6DBF6E}" presName="hierRoot2" presStyleCnt="0">
        <dgm:presLayoutVars>
          <dgm:hierBranch val="init"/>
        </dgm:presLayoutVars>
      </dgm:prSet>
      <dgm:spPr/>
    </dgm:pt>
    <dgm:pt modelId="{5A81FE35-4010-4B46-9554-2CCF15D0CA56}" type="pres">
      <dgm:prSet presAssocID="{7DABF30E-159B-FA41-9667-1D7ACD6DBF6E}" presName="rootComposite" presStyleCnt="0"/>
      <dgm:spPr/>
    </dgm:pt>
    <dgm:pt modelId="{3963E867-C10F-7D46-853F-8C418FA5790B}" type="pres">
      <dgm:prSet presAssocID="{7DABF30E-159B-FA41-9667-1D7ACD6DBF6E}" presName="rootText" presStyleLbl="node3" presStyleIdx="8" presStyleCnt="28">
        <dgm:presLayoutVars>
          <dgm:chPref val="3"/>
        </dgm:presLayoutVars>
      </dgm:prSet>
      <dgm:spPr/>
    </dgm:pt>
    <dgm:pt modelId="{ACB5EA6D-27A0-4C45-9A88-B566C3BE34BD}" type="pres">
      <dgm:prSet presAssocID="{7DABF30E-159B-FA41-9667-1D7ACD6DBF6E}" presName="rootConnector" presStyleLbl="node3" presStyleIdx="8" presStyleCnt="28"/>
      <dgm:spPr/>
    </dgm:pt>
    <dgm:pt modelId="{D18DA2F7-17B4-B045-965B-5711C5DAB0B0}" type="pres">
      <dgm:prSet presAssocID="{7DABF30E-159B-FA41-9667-1D7ACD6DBF6E}" presName="hierChild4" presStyleCnt="0"/>
      <dgm:spPr/>
    </dgm:pt>
    <dgm:pt modelId="{F7EDF6AE-7901-F245-A983-7BE1640D8D09}" type="pres">
      <dgm:prSet presAssocID="{7DABF30E-159B-FA41-9667-1D7ACD6DBF6E}" presName="hierChild5" presStyleCnt="0"/>
      <dgm:spPr/>
    </dgm:pt>
    <dgm:pt modelId="{0A18D3E5-8B91-944D-BDAB-F3DFAB94C366}" type="pres">
      <dgm:prSet presAssocID="{EEAB2656-1E3F-7940-B28B-5E31F7DCF904}" presName="Name37" presStyleLbl="parChTrans1D3" presStyleIdx="9" presStyleCnt="28"/>
      <dgm:spPr/>
    </dgm:pt>
    <dgm:pt modelId="{3BEDA62C-2F1A-D647-9AD5-318345710C6D}" type="pres">
      <dgm:prSet presAssocID="{4F5DCE41-ED4F-E946-95AD-6831F47538C7}" presName="hierRoot2" presStyleCnt="0">
        <dgm:presLayoutVars>
          <dgm:hierBranch val="init"/>
        </dgm:presLayoutVars>
      </dgm:prSet>
      <dgm:spPr/>
    </dgm:pt>
    <dgm:pt modelId="{06A9DD3E-4EC6-7C42-AA80-7AB501AF7D3E}" type="pres">
      <dgm:prSet presAssocID="{4F5DCE41-ED4F-E946-95AD-6831F47538C7}" presName="rootComposite" presStyleCnt="0"/>
      <dgm:spPr/>
    </dgm:pt>
    <dgm:pt modelId="{2CB6D2EC-4AD3-5149-896D-636B93738B5B}" type="pres">
      <dgm:prSet presAssocID="{4F5DCE41-ED4F-E946-95AD-6831F47538C7}" presName="rootText" presStyleLbl="node3" presStyleIdx="9" presStyleCnt="28">
        <dgm:presLayoutVars>
          <dgm:chPref val="3"/>
        </dgm:presLayoutVars>
      </dgm:prSet>
      <dgm:spPr/>
    </dgm:pt>
    <dgm:pt modelId="{4A7B4D0C-214E-8243-BBBE-93BDAEC7E03A}" type="pres">
      <dgm:prSet presAssocID="{4F5DCE41-ED4F-E946-95AD-6831F47538C7}" presName="rootConnector" presStyleLbl="node3" presStyleIdx="9" presStyleCnt="28"/>
      <dgm:spPr/>
    </dgm:pt>
    <dgm:pt modelId="{024C98C4-29D3-304C-A18F-DB565FC8A4B1}" type="pres">
      <dgm:prSet presAssocID="{4F5DCE41-ED4F-E946-95AD-6831F47538C7}" presName="hierChild4" presStyleCnt="0"/>
      <dgm:spPr/>
    </dgm:pt>
    <dgm:pt modelId="{E9AB85C9-BA17-B34E-9C10-7CDDDCCE7EA5}" type="pres">
      <dgm:prSet presAssocID="{4F5DCE41-ED4F-E946-95AD-6831F47538C7}" presName="hierChild5" presStyleCnt="0"/>
      <dgm:spPr/>
    </dgm:pt>
    <dgm:pt modelId="{90446DFE-6EB2-5142-8DCC-3D6944A52692}" type="pres">
      <dgm:prSet presAssocID="{0EF081B9-779F-324A-8B4A-968EA0A08855}" presName="Name37" presStyleLbl="parChTrans1D3" presStyleIdx="10" presStyleCnt="28"/>
      <dgm:spPr/>
    </dgm:pt>
    <dgm:pt modelId="{1F101B89-D947-F54B-A70A-3349988FE0B0}" type="pres">
      <dgm:prSet presAssocID="{5C5A5181-23CA-A140-90FA-34BE153527BA}" presName="hierRoot2" presStyleCnt="0">
        <dgm:presLayoutVars>
          <dgm:hierBranch val="init"/>
        </dgm:presLayoutVars>
      </dgm:prSet>
      <dgm:spPr/>
    </dgm:pt>
    <dgm:pt modelId="{D52ABD84-2CF4-CC44-8F4E-785524903E37}" type="pres">
      <dgm:prSet presAssocID="{5C5A5181-23CA-A140-90FA-34BE153527BA}" presName="rootComposite" presStyleCnt="0"/>
      <dgm:spPr/>
    </dgm:pt>
    <dgm:pt modelId="{2C38240D-DB1D-2241-9D3A-27E4742B6047}" type="pres">
      <dgm:prSet presAssocID="{5C5A5181-23CA-A140-90FA-34BE153527BA}" presName="rootText" presStyleLbl="node3" presStyleIdx="10" presStyleCnt="28">
        <dgm:presLayoutVars>
          <dgm:chPref val="3"/>
        </dgm:presLayoutVars>
      </dgm:prSet>
      <dgm:spPr/>
    </dgm:pt>
    <dgm:pt modelId="{5D0DEA8E-62F4-564C-BCAC-F7B3DC17D6D8}" type="pres">
      <dgm:prSet presAssocID="{5C5A5181-23CA-A140-90FA-34BE153527BA}" presName="rootConnector" presStyleLbl="node3" presStyleIdx="10" presStyleCnt="28"/>
      <dgm:spPr/>
    </dgm:pt>
    <dgm:pt modelId="{8CA84ADD-89E8-B345-B729-BF3F91B9067F}" type="pres">
      <dgm:prSet presAssocID="{5C5A5181-23CA-A140-90FA-34BE153527BA}" presName="hierChild4" presStyleCnt="0"/>
      <dgm:spPr/>
    </dgm:pt>
    <dgm:pt modelId="{330C80CA-DEBD-E744-BEEE-F8216F524113}" type="pres">
      <dgm:prSet presAssocID="{5C5A5181-23CA-A140-90FA-34BE153527BA}" presName="hierChild5" presStyleCnt="0"/>
      <dgm:spPr/>
    </dgm:pt>
    <dgm:pt modelId="{5DB30D2F-1524-43C4-B07E-046FE4F3A3D1}" type="pres">
      <dgm:prSet presAssocID="{BC7C4B05-3189-46D8-901B-B5B51190BD62}" presName="hierChild5" presStyleCnt="0"/>
      <dgm:spPr/>
    </dgm:pt>
    <dgm:pt modelId="{743D72E5-93EA-476E-92F6-7E1CBEE11F7C}" type="pres">
      <dgm:prSet presAssocID="{6AA2F861-34B1-424D-ABF1-114B587C1C0E}" presName="Name37" presStyleLbl="parChTrans1D2" presStyleIdx="2" presStyleCnt="5"/>
      <dgm:spPr/>
    </dgm:pt>
    <dgm:pt modelId="{8C2C128F-0F7A-4800-9238-81339C7C47C4}" type="pres">
      <dgm:prSet presAssocID="{5E751591-1BAB-4B6F-AB4D-D5C5E652AAB2}" presName="hierRoot2" presStyleCnt="0">
        <dgm:presLayoutVars>
          <dgm:hierBranch val="r"/>
        </dgm:presLayoutVars>
      </dgm:prSet>
      <dgm:spPr/>
    </dgm:pt>
    <dgm:pt modelId="{139F3ACB-C6B8-412B-AE3C-CCC5E06B4A1D}" type="pres">
      <dgm:prSet presAssocID="{5E751591-1BAB-4B6F-AB4D-D5C5E652AAB2}" presName="rootComposite" presStyleCnt="0"/>
      <dgm:spPr/>
    </dgm:pt>
    <dgm:pt modelId="{C0FB6A43-9802-4C2D-A208-27ABD82D4AA3}" type="pres">
      <dgm:prSet presAssocID="{5E751591-1BAB-4B6F-AB4D-D5C5E652AAB2}" presName="rootText" presStyleLbl="node2" presStyleIdx="2" presStyleCnt="5">
        <dgm:presLayoutVars>
          <dgm:chPref val="3"/>
        </dgm:presLayoutVars>
      </dgm:prSet>
      <dgm:spPr/>
    </dgm:pt>
    <dgm:pt modelId="{5DCC84DC-6C67-4EF8-A0C6-47E0FBB5B9FC}" type="pres">
      <dgm:prSet presAssocID="{5E751591-1BAB-4B6F-AB4D-D5C5E652AAB2}" presName="rootConnector" presStyleLbl="node2" presStyleIdx="2" presStyleCnt="5"/>
      <dgm:spPr/>
    </dgm:pt>
    <dgm:pt modelId="{B26910AA-A938-416C-8035-60420D6B718B}" type="pres">
      <dgm:prSet presAssocID="{5E751591-1BAB-4B6F-AB4D-D5C5E652AAB2}" presName="hierChild4" presStyleCnt="0"/>
      <dgm:spPr/>
    </dgm:pt>
    <dgm:pt modelId="{29A29CFC-D80B-422C-AC3F-142E7F7B5101}" type="pres">
      <dgm:prSet presAssocID="{1D3FE8BA-A1BA-4132-BD9B-7104FB0C39F2}" presName="Name50" presStyleLbl="parChTrans1D3" presStyleIdx="11" presStyleCnt="28"/>
      <dgm:spPr/>
    </dgm:pt>
    <dgm:pt modelId="{ADDD1973-7268-4F25-803D-378E1EDAB4B6}" type="pres">
      <dgm:prSet presAssocID="{F86B604F-F083-429F-963F-2770BB95EF41}" presName="hierRoot2" presStyleCnt="0">
        <dgm:presLayoutVars>
          <dgm:hierBranch val="init"/>
        </dgm:presLayoutVars>
      </dgm:prSet>
      <dgm:spPr/>
    </dgm:pt>
    <dgm:pt modelId="{67DE933C-A79F-44A2-B677-7136958D2A27}" type="pres">
      <dgm:prSet presAssocID="{F86B604F-F083-429F-963F-2770BB95EF41}" presName="rootComposite" presStyleCnt="0"/>
      <dgm:spPr/>
    </dgm:pt>
    <dgm:pt modelId="{4EA36F2C-3C0E-45EF-B8C7-5D0389FD3B96}" type="pres">
      <dgm:prSet presAssocID="{F86B604F-F083-429F-963F-2770BB95EF41}" presName="rootText" presStyleLbl="node3" presStyleIdx="11" presStyleCnt="28">
        <dgm:presLayoutVars>
          <dgm:chPref val="3"/>
        </dgm:presLayoutVars>
      </dgm:prSet>
      <dgm:spPr/>
    </dgm:pt>
    <dgm:pt modelId="{D123C166-2A73-4D3A-B619-9E303A0D2F7B}" type="pres">
      <dgm:prSet presAssocID="{F86B604F-F083-429F-963F-2770BB95EF41}" presName="rootConnector" presStyleLbl="node3" presStyleIdx="11" presStyleCnt="28"/>
      <dgm:spPr/>
    </dgm:pt>
    <dgm:pt modelId="{2BD2CFDA-2F3B-4548-85D2-3CEB158DA7E2}" type="pres">
      <dgm:prSet presAssocID="{F86B604F-F083-429F-963F-2770BB95EF41}" presName="hierChild4" presStyleCnt="0"/>
      <dgm:spPr/>
    </dgm:pt>
    <dgm:pt modelId="{62864C94-7BC8-43ED-A7AA-49E2720FBE01}" type="pres">
      <dgm:prSet presAssocID="{F86B604F-F083-429F-963F-2770BB95EF41}" presName="hierChild5" presStyleCnt="0"/>
      <dgm:spPr/>
    </dgm:pt>
    <dgm:pt modelId="{CB8E69F9-3A1E-D54E-BD91-ED08F2DEA2CE}" type="pres">
      <dgm:prSet presAssocID="{75BB4D88-A95D-0648-BDB9-CC0E00D25F80}" presName="Name50" presStyleLbl="parChTrans1D3" presStyleIdx="12" presStyleCnt="28"/>
      <dgm:spPr/>
    </dgm:pt>
    <dgm:pt modelId="{4E4631B9-B965-5648-82AB-7D5681D86D32}" type="pres">
      <dgm:prSet presAssocID="{1C26D0ED-EBEC-FC4D-BA3C-812D5CA3579A}" presName="hierRoot2" presStyleCnt="0">
        <dgm:presLayoutVars>
          <dgm:hierBranch val="init"/>
        </dgm:presLayoutVars>
      </dgm:prSet>
      <dgm:spPr/>
    </dgm:pt>
    <dgm:pt modelId="{DF8B7481-6335-A44A-99F7-D55CE9E15B3C}" type="pres">
      <dgm:prSet presAssocID="{1C26D0ED-EBEC-FC4D-BA3C-812D5CA3579A}" presName="rootComposite" presStyleCnt="0"/>
      <dgm:spPr/>
    </dgm:pt>
    <dgm:pt modelId="{E6FA0238-2F57-324C-A91D-09BC57FFD1C1}" type="pres">
      <dgm:prSet presAssocID="{1C26D0ED-EBEC-FC4D-BA3C-812D5CA3579A}" presName="rootText" presStyleLbl="node3" presStyleIdx="12" presStyleCnt="28">
        <dgm:presLayoutVars>
          <dgm:chPref val="3"/>
        </dgm:presLayoutVars>
      </dgm:prSet>
      <dgm:spPr/>
    </dgm:pt>
    <dgm:pt modelId="{B44421A3-B0C4-E541-B91D-8F2DBF00B9A0}" type="pres">
      <dgm:prSet presAssocID="{1C26D0ED-EBEC-FC4D-BA3C-812D5CA3579A}" presName="rootConnector" presStyleLbl="node3" presStyleIdx="12" presStyleCnt="28"/>
      <dgm:spPr/>
    </dgm:pt>
    <dgm:pt modelId="{88415488-A490-CA42-B473-10E86BFB2353}" type="pres">
      <dgm:prSet presAssocID="{1C26D0ED-EBEC-FC4D-BA3C-812D5CA3579A}" presName="hierChild4" presStyleCnt="0"/>
      <dgm:spPr/>
    </dgm:pt>
    <dgm:pt modelId="{9C3835CF-5FD5-BE48-A7EA-A742A03900C6}" type="pres">
      <dgm:prSet presAssocID="{1C26D0ED-EBEC-FC4D-BA3C-812D5CA3579A}" presName="hierChild5" presStyleCnt="0"/>
      <dgm:spPr/>
    </dgm:pt>
    <dgm:pt modelId="{26F8D7C8-0A53-A340-9FB2-16567BEE9F00}" type="pres">
      <dgm:prSet presAssocID="{B75C30CF-B629-6547-BE0E-01A9E1E02A8D}" presName="Name50" presStyleLbl="parChTrans1D3" presStyleIdx="13" presStyleCnt="28"/>
      <dgm:spPr/>
    </dgm:pt>
    <dgm:pt modelId="{A945396D-426F-2642-93B4-122536F5519D}" type="pres">
      <dgm:prSet presAssocID="{380F6547-492E-AB4F-8BB6-181306BD16FA}" presName="hierRoot2" presStyleCnt="0">
        <dgm:presLayoutVars>
          <dgm:hierBranch val="init"/>
        </dgm:presLayoutVars>
      </dgm:prSet>
      <dgm:spPr/>
    </dgm:pt>
    <dgm:pt modelId="{BC273EBB-93A2-E143-BDAB-DBB7F576E14B}" type="pres">
      <dgm:prSet presAssocID="{380F6547-492E-AB4F-8BB6-181306BD16FA}" presName="rootComposite" presStyleCnt="0"/>
      <dgm:spPr/>
    </dgm:pt>
    <dgm:pt modelId="{D638A6EE-E848-7446-8DB1-A1A08AF3180E}" type="pres">
      <dgm:prSet presAssocID="{380F6547-492E-AB4F-8BB6-181306BD16FA}" presName="rootText" presStyleLbl="node3" presStyleIdx="13" presStyleCnt="28">
        <dgm:presLayoutVars>
          <dgm:chPref val="3"/>
        </dgm:presLayoutVars>
      </dgm:prSet>
      <dgm:spPr/>
    </dgm:pt>
    <dgm:pt modelId="{8E0108F3-C705-3C44-ABA6-59E2E8B8CEA2}" type="pres">
      <dgm:prSet presAssocID="{380F6547-492E-AB4F-8BB6-181306BD16FA}" presName="rootConnector" presStyleLbl="node3" presStyleIdx="13" presStyleCnt="28"/>
      <dgm:spPr/>
    </dgm:pt>
    <dgm:pt modelId="{BDA31503-7521-7441-83E7-A5B7E4E19DF1}" type="pres">
      <dgm:prSet presAssocID="{380F6547-492E-AB4F-8BB6-181306BD16FA}" presName="hierChild4" presStyleCnt="0"/>
      <dgm:spPr/>
    </dgm:pt>
    <dgm:pt modelId="{9EE1A85D-BF74-3E43-B7BA-61A6D06DB9AB}" type="pres">
      <dgm:prSet presAssocID="{380F6547-492E-AB4F-8BB6-181306BD16FA}" presName="hierChild5" presStyleCnt="0"/>
      <dgm:spPr/>
    </dgm:pt>
    <dgm:pt modelId="{7C84F502-E74F-BC4D-B9A6-07FD4DB2DD46}" type="pres">
      <dgm:prSet presAssocID="{B98B748E-2D2D-AE47-89C7-236E06206340}" presName="Name50" presStyleLbl="parChTrans1D3" presStyleIdx="14" presStyleCnt="28"/>
      <dgm:spPr/>
    </dgm:pt>
    <dgm:pt modelId="{E3655276-0433-A54B-9F30-78BDBB93E649}" type="pres">
      <dgm:prSet presAssocID="{81EA7D67-D1D1-0D40-9E82-335889695B8D}" presName="hierRoot2" presStyleCnt="0">
        <dgm:presLayoutVars>
          <dgm:hierBranch val="init"/>
        </dgm:presLayoutVars>
      </dgm:prSet>
      <dgm:spPr/>
    </dgm:pt>
    <dgm:pt modelId="{38304091-B2F2-B443-A361-96A53C1A5CC9}" type="pres">
      <dgm:prSet presAssocID="{81EA7D67-D1D1-0D40-9E82-335889695B8D}" presName="rootComposite" presStyleCnt="0"/>
      <dgm:spPr/>
    </dgm:pt>
    <dgm:pt modelId="{7F21B881-7834-9540-8771-DB4C4E77BFD2}" type="pres">
      <dgm:prSet presAssocID="{81EA7D67-D1D1-0D40-9E82-335889695B8D}" presName="rootText" presStyleLbl="node3" presStyleIdx="14" presStyleCnt="28">
        <dgm:presLayoutVars>
          <dgm:chPref val="3"/>
        </dgm:presLayoutVars>
      </dgm:prSet>
      <dgm:spPr/>
    </dgm:pt>
    <dgm:pt modelId="{AB951168-52BA-7B4E-8EAF-BFF8E48E6F56}" type="pres">
      <dgm:prSet presAssocID="{81EA7D67-D1D1-0D40-9E82-335889695B8D}" presName="rootConnector" presStyleLbl="node3" presStyleIdx="14" presStyleCnt="28"/>
      <dgm:spPr/>
    </dgm:pt>
    <dgm:pt modelId="{E398ECF8-F62D-9049-B3AA-D8497419440C}" type="pres">
      <dgm:prSet presAssocID="{81EA7D67-D1D1-0D40-9E82-335889695B8D}" presName="hierChild4" presStyleCnt="0"/>
      <dgm:spPr/>
    </dgm:pt>
    <dgm:pt modelId="{91733D21-47A3-5B42-A484-496E463AF3AA}" type="pres">
      <dgm:prSet presAssocID="{81EA7D67-D1D1-0D40-9E82-335889695B8D}" presName="hierChild5" presStyleCnt="0"/>
      <dgm:spPr/>
    </dgm:pt>
    <dgm:pt modelId="{28B564F3-3D85-2B44-AB03-EDD771FBF442}" type="pres">
      <dgm:prSet presAssocID="{73438B24-E4DC-D041-AB5E-263A1033F7C5}" presName="Name50" presStyleLbl="parChTrans1D3" presStyleIdx="15" presStyleCnt="28"/>
      <dgm:spPr/>
    </dgm:pt>
    <dgm:pt modelId="{4357A344-CA88-964F-B7DC-79FF6B5E999F}" type="pres">
      <dgm:prSet presAssocID="{2BEE053A-D7B2-EF4E-86D2-D80B113FC16F}" presName="hierRoot2" presStyleCnt="0">
        <dgm:presLayoutVars>
          <dgm:hierBranch val="init"/>
        </dgm:presLayoutVars>
      </dgm:prSet>
      <dgm:spPr/>
    </dgm:pt>
    <dgm:pt modelId="{E8DBA9F9-8121-A24C-B680-DFA847814C30}" type="pres">
      <dgm:prSet presAssocID="{2BEE053A-D7B2-EF4E-86D2-D80B113FC16F}" presName="rootComposite" presStyleCnt="0"/>
      <dgm:spPr/>
    </dgm:pt>
    <dgm:pt modelId="{5612E146-3E2D-264C-ABD9-F399EBC1D922}" type="pres">
      <dgm:prSet presAssocID="{2BEE053A-D7B2-EF4E-86D2-D80B113FC16F}" presName="rootText" presStyleLbl="node3" presStyleIdx="15" presStyleCnt="28">
        <dgm:presLayoutVars>
          <dgm:chPref val="3"/>
        </dgm:presLayoutVars>
      </dgm:prSet>
      <dgm:spPr/>
    </dgm:pt>
    <dgm:pt modelId="{BA67CC98-2722-4643-A2B3-CB1AA77E1002}" type="pres">
      <dgm:prSet presAssocID="{2BEE053A-D7B2-EF4E-86D2-D80B113FC16F}" presName="rootConnector" presStyleLbl="node3" presStyleIdx="15" presStyleCnt="28"/>
      <dgm:spPr/>
    </dgm:pt>
    <dgm:pt modelId="{3AC74934-7E64-A343-B01B-65FEA14831F7}" type="pres">
      <dgm:prSet presAssocID="{2BEE053A-D7B2-EF4E-86D2-D80B113FC16F}" presName="hierChild4" presStyleCnt="0"/>
      <dgm:spPr/>
    </dgm:pt>
    <dgm:pt modelId="{59BAE20E-795F-4343-AE90-5639189F4D53}" type="pres">
      <dgm:prSet presAssocID="{2BEE053A-D7B2-EF4E-86D2-D80B113FC16F}" presName="hierChild5" presStyleCnt="0"/>
      <dgm:spPr/>
    </dgm:pt>
    <dgm:pt modelId="{3445DA79-6A16-4C1B-9F41-AC2077A400CE}" type="pres">
      <dgm:prSet presAssocID="{5E751591-1BAB-4B6F-AB4D-D5C5E652AAB2}" presName="hierChild5" presStyleCnt="0"/>
      <dgm:spPr/>
    </dgm:pt>
    <dgm:pt modelId="{754FFA09-A087-4A6E-B2D3-17CAA2455712}" type="pres">
      <dgm:prSet presAssocID="{C5DB8F1C-F3EF-4F34-9BDE-261265513ACD}" presName="Name37" presStyleLbl="parChTrans1D2" presStyleIdx="3" presStyleCnt="5"/>
      <dgm:spPr/>
    </dgm:pt>
    <dgm:pt modelId="{1C629FDF-949E-45D2-9ECF-501D96146150}" type="pres">
      <dgm:prSet presAssocID="{5D9CEF1D-D5A2-419E-A1F2-B3666BC0F491}" presName="hierRoot2" presStyleCnt="0">
        <dgm:presLayoutVars>
          <dgm:hierBranch val="init"/>
        </dgm:presLayoutVars>
      </dgm:prSet>
      <dgm:spPr/>
    </dgm:pt>
    <dgm:pt modelId="{9036589D-B96F-4CAC-BE86-381E93631C76}" type="pres">
      <dgm:prSet presAssocID="{5D9CEF1D-D5A2-419E-A1F2-B3666BC0F491}" presName="rootComposite" presStyleCnt="0"/>
      <dgm:spPr/>
    </dgm:pt>
    <dgm:pt modelId="{8A9ECFD0-BA80-4533-B53A-908D63E98C4F}" type="pres">
      <dgm:prSet presAssocID="{5D9CEF1D-D5A2-419E-A1F2-B3666BC0F491}" presName="rootText" presStyleLbl="node2" presStyleIdx="3" presStyleCnt="5">
        <dgm:presLayoutVars>
          <dgm:chPref val="3"/>
        </dgm:presLayoutVars>
      </dgm:prSet>
      <dgm:spPr/>
    </dgm:pt>
    <dgm:pt modelId="{F9420D5F-DBBA-4EF1-A302-5A90456633ED}" type="pres">
      <dgm:prSet presAssocID="{5D9CEF1D-D5A2-419E-A1F2-B3666BC0F491}" presName="rootConnector" presStyleLbl="node2" presStyleIdx="3" presStyleCnt="5"/>
      <dgm:spPr/>
    </dgm:pt>
    <dgm:pt modelId="{F7C44B43-0E76-4E35-AE5E-EF390AC352FE}" type="pres">
      <dgm:prSet presAssocID="{5D9CEF1D-D5A2-419E-A1F2-B3666BC0F491}" presName="hierChild4" presStyleCnt="0"/>
      <dgm:spPr/>
    </dgm:pt>
    <dgm:pt modelId="{65B8C979-C359-4DF6-AD07-28DB2BC725D1}" type="pres">
      <dgm:prSet presAssocID="{D46844B4-0C67-40B3-88E9-CA8186E41815}" presName="Name37" presStyleLbl="parChTrans1D3" presStyleIdx="16" presStyleCnt="28"/>
      <dgm:spPr/>
    </dgm:pt>
    <dgm:pt modelId="{F2F13E6C-5910-48E6-8F9F-57345DF099B2}" type="pres">
      <dgm:prSet presAssocID="{DD423604-244F-4C20-95CD-355D0A614EFD}" presName="hierRoot2" presStyleCnt="0">
        <dgm:presLayoutVars>
          <dgm:hierBranch val="init"/>
        </dgm:presLayoutVars>
      </dgm:prSet>
      <dgm:spPr/>
    </dgm:pt>
    <dgm:pt modelId="{F557BC88-11F0-4D51-A2AD-85D9D1099AED}" type="pres">
      <dgm:prSet presAssocID="{DD423604-244F-4C20-95CD-355D0A614EFD}" presName="rootComposite" presStyleCnt="0"/>
      <dgm:spPr/>
    </dgm:pt>
    <dgm:pt modelId="{A86C04CE-9DA1-4604-8E18-85606D57181B}" type="pres">
      <dgm:prSet presAssocID="{DD423604-244F-4C20-95CD-355D0A614EFD}" presName="rootText" presStyleLbl="node3" presStyleIdx="16" presStyleCnt="28">
        <dgm:presLayoutVars>
          <dgm:chPref val="3"/>
        </dgm:presLayoutVars>
      </dgm:prSet>
      <dgm:spPr/>
    </dgm:pt>
    <dgm:pt modelId="{AD563B2E-F64D-4652-85E2-8A848F3BCCDE}" type="pres">
      <dgm:prSet presAssocID="{DD423604-244F-4C20-95CD-355D0A614EFD}" presName="rootConnector" presStyleLbl="node3" presStyleIdx="16" presStyleCnt="28"/>
      <dgm:spPr/>
    </dgm:pt>
    <dgm:pt modelId="{6659361D-BEA3-44C1-B956-B6E89093FDB7}" type="pres">
      <dgm:prSet presAssocID="{DD423604-244F-4C20-95CD-355D0A614EFD}" presName="hierChild4" presStyleCnt="0"/>
      <dgm:spPr/>
    </dgm:pt>
    <dgm:pt modelId="{9301BF09-8FD4-49CE-AFB7-565533B2319E}" type="pres">
      <dgm:prSet presAssocID="{DD423604-244F-4C20-95CD-355D0A614EFD}" presName="hierChild5" presStyleCnt="0"/>
      <dgm:spPr/>
    </dgm:pt>
    <dgm:pt modelId="{9E76B855-1C5D-EA4F-92F6-D592FE82D234}" type="pres">
      <dgm:prSet presAssocID="{04291E0B-A9F9-C249-BD74-FDE11007AA8A}" presName="Name37" presStyleLbl="parChTrans1D3" presStyleIdx="17" presStyleCnt="28"/>
      <dgm:spPr/>
    </dgm:pt>
    <dgm:pt modelId="{A0BB11E4-E26D-1249-8661-A631D8A38143}" type="pres">
      <dgm:prSet presAssocID="{C3ED651C-7767-C343-BA51-CA2B886A0AD0}" presName="hierRoot2" presStyleCnt="0">
        <dgm:presLayoutVars>
          <dgm:hierBranch val="init"/>
        </dgm:presLayoutVars>
      </dgm:prSet>
      <dgm:spPr/>
    </dgm:pt>
    <dgm:pt modelId="{AB7E2BA3-DF29-974E-9B98-B50069932591}" type="pres">
      <dgm:prSet presAssocID="{C3ED651C-7767-C343-BA51-CA2B886A0AD0}" presName="rootComposite" presStyleCnt="0"/>
      <dgm:spPr/>
    </dgm:pt>
    <dgm:pt modelId="{0BE2E593-70E0-DF4E-AC14-09DB1215FA0C}" type="pres">
      <dgm:prSet presAssocID="{C3ED651C-7767-C343-BA51-CA2B886A0AD0}" presName="rootText" presStyleLbl="node3" presStyleIdx="17" presStyleCnt="28">
        <dgm:presLayoutVars>
          <dgm:chPref val="3"/>
        </dgm:presLayoutVars>
      </dgm:prSet>
      <dgm:spPr/>
    </dgm:pt>
    <dgm:pt modelId="{DB0ADA27-FF02-4048-9F5C-DD34753A7894}" type="pres">
      <dgm:prSet presAssocID="{C3ED651C-7767-C343-BA51-CA2B886A0AD0}" presName="rootConnector" presStyleLbl="node3" presStyleIdx="17" presStyleCnt="28"/>
      <dgm:spPr/>
    </dgm:pt>
    <dgm:pt modelId="{ABC252BB-2B82-584B-9AAA-4C1FF1A2627A}" type="pres">
      <dgm:prSet presAssocID="{C3ED651C-7767-C343-BA51-CA2B886A0AD0}" presName="hierChild4" presStyleCnt="0"/>
      <dgm:spPr/>
    </dgm:pt>
    <dgm:pt modelId="{D203DDB4-65C9-D14D-B799-1EBFCB4C59E3}" type="pres">
      <dgm:prSet presAssocID="{C3ED651C-7767-C343-BA51-CA2B886A0AD0}" presName="hierChild5" presStyleCnt="0"/>
      <dgm:spPr/>
    </dgm:pt>
    <dgm:pt modelId="{7BBB4649-3F54-0142-8832-7563D966BF94}" type="pres">
      <dgm:prSet presAssocID="{8236C428-6D83-7A4A-A0DE-DCCD042DFF65}" presName="Name37" presStyleLbl="parChTrans1D3" presStyleIdx="18" presStyleCnt="28"/>
      <dgm:spPr/>
    </dgm:pt>
    <dgm:pt modelId="{00C7C006-7FA3-FF44-BAB6-685A36166F0B}" type="pres">
      <dgm:prSet presAssocID="{0D989BFD-8F4B-0143-AC62-B73F4B60858E}" presName="hierRoot2" presStyleCnt="0">
        <dgm:presLayoutVars>
          <dgm:hierBranch val="init"/>
        </dgm:presLayoutVars>
      </dgm:prSet>
      <dgm:spPr/>
    </dgm:pt>
    <dgm:pt modelId="{C038B780-AEBB-444B-B8A6-DB1D422013B7}" type="pres">
      <dgm:prSet presAssocID="{0D989BFD-8F4B-0143-AC62-B73F4B60858E}" presName="rootComposite" presStyleCnt="0"/>
      <dgm:spPr/>
    </dgm:pt>
    <dgm:pt modelId="{C8B308E4-5643-0E4D-8863-72CE00903E94}" type="pres">
      <dgm:prSet presAssocID="{0D989BFD-8F4B-0143-AC62-B73F4B60858E}" presName="rootText" presStyleLbl="node3" presStyleIdx="18" presStyleCnt="28">
        <dgm:presLayoutVars>
          <dgm:chPref val="3"/>
        </dgm:presLayoutVars>
      </dgm:prSet>
      <dgm:spPr/>
    </dgm:pt>
    <dgm:pt modelId="{B048A366-318B-A943-8A58-B8B4C024A999}" type="pres">
      <dgm:prSet presAssocID="{0D989BFD-8F4B-0143-AC62-B73F4B60858E}" presName="rootConnector" presStyleLbl="node3" presStyleIdx="18" presStyleCnt="28"/>
      <dgm:spPr/>
    </dgm:pt>
    <dgm:pt modelId="{06D11B94-BB5C-B340-8F48-0C6334D38216}" type="pres">
      <dgm:prSet presAssocID="{0D989BFD-8F4B-0143-AC62-B73F4B60858E}" presName="hierChild4" presStyleCnt="0"/>
      <dgm:spPr/>
    </dgm:pt>
    <dgm:pt modelId="{E122DC25-4468-7F40-B9B2-EE38071EAC49}" type="pres">
      <dgm:prSet presAssocID="{0D989BFD-8F4B-0143-AC62-B73F4B60858E}" presName="hierChild5" presStyleCnt="0"/>
      <dgm:spPr/>
    </dgm:pt>
    <dgm:pt modelId="{1AB69D77-EABB-AF43-BC44-8E30DA2A3940}" type="pres">
      <dgm:prSet presAssocID="{EB84DF4D-647C-354B-83C3-CFA954C727C4}" presName="Name37" presStyleLbl="parChTrans1D3" presStyleIdx="19" presStyleCnt="28"/>
      <dgm:spPr/>
    </dgm:pt>
    <dgm:pt modelId="{243A808F-34F9-D54B-ADC8-71B722BF8A40}" type="pres">
      <dgm:prSet presAssocID="{6F28B1B2-FE00-8546-8602-0A52E83D9E93}" presName="hierRoot2" presStyleCnt="0">
        <dgm:presLayoutVars>
          <dgm:hierBranch val="init"/>
        </dgm:presLayoutVars>
      </dgm:prSet>
      <dgm:spPr/>
    </dgm:pt>
    <dgm:pt modelId="{FE1D3513-CB1C-C548-AA4F-1B102B6B94C4}" type="pres">
      <dgm:prSet presAssocID="{6F28B1B2-FE00-8546-8602-0A52E83D9E93}" presName="rootComposite" presStyleCnt="0"/>
      <dgm:spPr/>
    </dgm:pt>
    <dgm:pt modelId="{ABA1BFFC-ABF7-D148-81EE-887731A531E3}" type="pres">
      <dgm:prSet presAssocID="{6F28B1B2-FE00-8546-8602-0A52E83D9E93}" presName="rootText" presStyleLbl="node3" presStyleIdx="19" presStyleCnt="28">
        <dgm:presLayoutVars>
          <dgm:chPref val="3"/>
        </dgm:presLayoutVars>
      </dgm:prSet>
      <dgm:spPr/>
    </dgm:pt>
    <dgm:pt modelId="{51EABD8D-418D-DF42-B37E-85028E510AA1}" type="pres">
      <dgm:prSet presAssocID="{6F28B1B2-FE00-8546-8602-0A52E83D9E93}" presName="rootConnector" presStyleLbl="node3" presStyleIdx="19" presStyleCnt="28"/>
      <dgm:spPr/>
    </dgm:pt>
    <dgm:pt modelId="{7C972804-EC89-F249-8B4D-CF1731A3848D}" type="pres">
      <dgm:prSet presAssocID="{6F28B1B2-FE00-8546-8602-0A52E83D9E93}" presName="hierChild4" presStyleCnt="0"/>
      <dgm:spPr/>
    </dgm:pt>
    <dgm:pt modelId="{BFBF0156-FF26-3241-B2F8-C3633F9A7620}" type="pres">
      <dgm:prSet presAssocID="{6F28B1B2-FE00-8546-8602-0A52E83D9E93}" presName="hierChild5" presStyleCnt="0"/>
      <dgm:spPr/>
    </dgm:pt>
    <dgm:pt modelId="{F2C08816-41F6-374C-88D7-A93CEFE70384}" type="pres">
      <dgm:prSet presAssocID="{C3B4FB2E-148B-CF45-951C-EB6FD74EA7FC}" presName="Name37" presStyleLbl="parChTrans1D3" presStyleIdx="20" presStyleCnt="28"/>
      <dgm:spPr/>
    </dgm:pt>
    <dgm:pt modelId="{CBF41E3D-A621-8243-88D4-32C3C3EEDAF4}" type="pres">
      <dgm:prSet presAssocID="{78D2757C-63B9-3A4D-B7A7-1A824F9F3EF0}" presName="hierRoot2" presStyleCnt="0">
        <dgm:presLayoutVars>
          <dgm:hierBranch val="init"/>
        </dgm:presLayoutVars>
      </dgm:prSet>
      <dgm:spPr/>
    </dgm:pt>
    <dgm:pt modelId="{42BC146E-844C-9440-AC27-48BA49D2DF0F}" type="pres">
      <dgm:prSet presAssocID="{78D2757C-63B9-3A4D-B7A7-1A824F9F3EF0}" presName="rootComposite" presStyleCnt="0"/>
      <dgm:spPr/>
    </dgm:pt>
    <dgm:pt modelId="{82B23A09-B968-BA45-9C5D-3884F8245446}" type="pres">
      <dgm:prSet presAssocID="{78D2757C-63B9-3A4D-B7A7-1A824F9F3EF0}" presName="rootText" presStyleLbl="node3" presStyleIdx="20" presStyleCnt="28">
        <dgm:presLayoutVars>
          <dgm:chPref val="3"/>
        </dgm:presLayoutVars>
      </dgm:prSet>
      <dgm:spPr/>
    </dgm:pt>
    <dgm:pt modelId="{568CE3EA-4119-9A4E-B0DF-61241F570260}" type="pres">
      <dgm:prSet presAssocID="{78D2757C-63B9-3A4D-B7A7-1A824F9F3EF0}" presName="rootConnector" presStyleLbl="node3" presStyleIdx="20" presStyleCnt="28"/>
      <dgm:spPr/>
    </dgm:pt>
    <dgm:pt modelId="{31B019EA-485D-E242-8590-1081AFB9E509}" type="pres">
      <dgm:prSet presAssocID="{78D2757C-63B9-3A4D-B7A7-1A824F9F3EF0}" presName="hierChild4" presStyleCnt="0"/>
      <dgm:spPr/>
    </dgm:pt>
    <dgm:pt modelId="{8500E2E2-9DE8-5942-8E77-82AB65F406E5}" type="pres">
      <dgm:prSet presAssocID="{78D2757C-63B9-3A4D-B7A7-1A824F9F3EF0}" presName="hierChild5" presStyleCnt="0"/>
      <dgm:spPr/>
    </dgm:pt>
    <dgm:pt modelId="{7D7794E8-C7BF-43CA-BA79-3971F0E0D607}" type="pres">
      <dgm:prSet presAssocID="{5D9CEF1D-D5A2-419E-A1F2-B3666BC0F491}" presName="hierChild5" presStyleCnt="0"/>
      <dgm:spPr/>
    </dgm:pt>
    <dgm:pt modelId="{C8B64314-76B5-2F43-AAB9-8176862154C9}" type="pres">
      <dgm:prSet presAssocID="{D514400E-CFA1-5C4D-BC09-F309FE7D385C}" presName="Name37" presStyleLbl="parChTrans1D2" presStyleIdx="4" presStyleCnt="5"/>
      <dgm:spPr/>
    </dgm:pt>
    <dgm:pt modelId="{DCBB2E15-7CBD-0143-8E8C-351863C1F2DB}" type="pres">
      <dgm:prSet presAssocID="{7EE5756A-368C-D044-8111-929599E8673F}" presName="hierRoot2" presStyleCnt="0">
        <dgm:presLayoutVars>
          <dgm:hierBranch val="init"/>
        </dgm:presLayoutVars>
      </dgm:prSet>
      <dgm:spPr/>
    </dgm:pt>
    <dgm:pt modelId="{A42DFC25-7A59-1E49-B806-4C47FDEFEE86}" type="pres">
      <dgm:prSet presAssocID="{7EE5756A-368C-D044-8111-929599E8673F}" presName="rootComposite" presStyleCnt="0"/>
      <dgm:spPr/>
    </dgm:pt>
    <dgm:pt modelId="{F33D361F-623D-0147-A300-07051879BA72}" type="pres">
      <dgm:prSet presAssocID="{7EE5756A-368C-D044-8111-929599E8673F}" presName="rootText" presStyleLbl="node2" presStyleIdx="4" presStyleCnt="5">
        <dgm:presLayoutVars>
          <dgm:chPref val="3"/>
        </dgm:presLayoutVars>
      </dgm:prSet>
      <dgm:spPr/>
    </dgm:pt>
    <dgm:pt modelId="{DE3F8E1D-BCD0-E640-AA6E-B72C0FC9ACF1}" type="pres">
      <dgm:prSet presAssocID="{7EE5756A-368C-D044-8111-929599E8673F}" presName="rootConnector" presStyleLbl="node2" presStyleIdx="4" presStyleCnt="5"/>
      <dgm:spPr/>
    </dgm:pt>
    <dgm:pt modelId="{9F124804-44CA-4949-9657-DBCDA0C2771B}" type="pres">
      <dgm:prSet presAssocID="{7EE5756A-368C-D044-8111-929599E8673F}" presName="hierChild4" presStyleCnt="0"/>
      <dgm:spPr/>
    </dgm:pt>
    <dgm:pt modelId="{6636BBCF-A246-6741-84CE-DEEA760C8BDC}" type="pres">
      <dgm:prSet presAssocID="{82DFA47C-6704-174A-B03F-E4FA2DF0CEC1}" presName="Name37" presStyleLbl="parChTrans1D3" presStyleIdx="21" presStyleCnt="28"/>
      <dgm:spPr/>
    </dgm:pt>
    <dgm:pt modelId="{4F7BC652-BE27-D54F-A781-F3FE4006CD75}" type="pres">
      <dgm:prSet presAssocID="{03B19DE8-6ED8-704B-803D-9C4D9F817994}" presName="hierRoot2" presStyleCnt="0">
        <dgm:presLayoutVars>
          <dgm:hierBranch val="init"/>
        </dgm:presLayoutVars>
      </dgm:prSet>
      <dgm:spPr/>
    </dgm:pt>
    <dgm:pt modelId="{02A72E2C-EE67-CA40-8E48-06266338710B}" type="pres">
      <dgm:prSet presAssocID="{03B19DE8-6ED8-704B-803D-9C4D9F817994}" presName="rootComposite" presStyleCnt="0"/>
      <dgm:spPr/>
    </dgm:pt>
    <dgm:pt modelId="{E80B2880-1EAB-4A45-8C22-81C36D979E76}" type="pres">
      <dgm:prSet presAssocID="{03B19DE8-6ED8-704B-803D-9C4D9F817994}" presName="rootText" presStyleLbl="node3" presStyleIdx="21" presStyleCnt="28">
        <dgm:presLayoutVars>
          <dgm:chPref val="3"/>
        </dgm:presLayoutVars>
      </dgm:prSet>
      <dgm:spPr/>
    </dgm:pt>
    <dgm:pt modelId="{4ED958C9-24C8-424D-BD01-381532162BD3}" type="pres">
      <dgm:prSet presAssocID="{03B19DE8-6ED8-704B-803D-9C4D9F817994}" presName="rootConnector" presStyleLbl="node3" presStyleIdx="21" presStyleCnt="28"/>
      <dgm:spPr/>
    </dgm:pt>
    <dgm:pt modelId="{E8842B07-2003-8B43-9BE4-75F42550C8F3}" type="pres">
      <dgm:prSet presAssocID="{03B19DE8-6ED8-704B-803D-9C4D9F817994}" presName="hierChild4" presStyleCnt="0"/>
      <dgm:spPr/>
    </dgm:pt>
    <dgm:pt modelId="{1AD8880B-1FBC-6B48-84CE-5557752675CB}" type="pres">
      <dgm:prSet presAssocID="{03B19DE8-6ED8-704B-803D-9C4D9F817994}" presName="hierChild5" presStyleCnt="0"/>
      <dgm:spPr/>
    </dgm:pt>
    <dgm:pt modelId="{44333B28-94FA-3F46-88A4-AEEBEC7E241E}" type="pres">
      <dgm:prSet presAssocID="{1F0B9034-06A8-AB4B-BE31-C1D3E693B38D}" presName="Name37" presStyleLbl="parChTrans1D3" presStyleIdx="22" presStyleCnt="28"/>
      <dgm:spPr/>
    </dgm:pt>
    <dgm:pt modelId="{877DD81B-2E5D-924B-9020-E3F226AF9FA2}" type="pres">
      <dgm:prSet presAssocID="{32F19880-32B2-6040-A25B-DD5BBEABA8A1}" presName="hierRoot2" presStyleCnt="0">
        <dgm:presLayoutVars>
          <dgm:hierBranch val="init"/>
        </dgm:presLayoutVars>
      </dgm:prSet>
      <dgm:spPr/>
    </dgm:pt>
    <dgm:pt modelId="{10B2D63C-72CB-CC4C-99E0-9ECAC104191E}" type="pres">
      <dgm:prSet presAssocID="{32F19880-32B2-6040-A25B-DD5BBEABA8A1}" presName="rootComposite" presStyleCnt="0"/>
      <dgm:spPr/>
    </dgm:pt>
    <dgm:pt modelId="{47F88552-EAFD-A84F-AE34-80409BF7A5EB}" type="pres">
      <dgm:prSet presAssocID="{32F19880-32B2-6040-A25B-DD5BBEABA8A1}" presName="rootText" presStyleLbl="node3" presStyleIdx="22" presStyleCnt="28">
        <dgm:presLayoutVars>
          <dgm:chPref val="3"/>
        </dgm:presLayoutVars>
      </dgm:prSet>
      <dgm:spPr/>
    </dgm:pt>
    <dgm:pt modelId="{843247BA-5DB7-FF4C-B88E-A15073669AAC}" type="pres">
      <dgm:prSet presAssocID="{32F19880-32B2-6040-A25B-DD5BBEABA8A1}" presName="rootConnector" presStyleLbl="node3" presStyleIdx="22" presStyleCnt="28"/>
      <dgm:spPr/>
    </dgm:pt>
    <dgm:pt modelId="{BF7D39D4-E25D-704A-9671-D1A267EF0D04}" type="pres">
      <dgm:prSet presAssocID="{32F19880-32B2-6040-A25B-DD5BBEABA8A1}" presName="hierChild4" presStyleCnt="0"/>
      <dgm:spPr/>
    </dgm:pt>
    <dgm:pt modelId="{65414D93-3FFD-BE4A-8522-79325C5D96C4}" type="pres">
      <dgm:prSet presAssocID="{32F19880-32B2-6040-A25B-DD5BBEABA8A1}" presName="hierChild5" presStyleCnt="0"/>
      <dgm:spPr/>
    </dgm:pt>
    <dgm:pt modelId="{6381D907-3A23-5B4B-A879-5BB66C956DB4}" type="pres">
      <dgm:prSet presAssocID="{EB99F2A4-EDD5-304F-87E2-4251502FB2F8}" presName="Name37" presStyleLbl="parChTrans1D3" presStyleIdx="23" presStyleCnt="28"/>
      <dgm:spPr/>
    </dgm:pt>
    <dgm:pt modelId="{9D5B5916-5E84-D645-BCA8-E7A929BDA88C}" type="pres">
      <dgm:prSet presAssocID="{FD3EF5BC-5DE8-F64A-A214-9876403A7D70}" presName="hierRoot2" presStyleCnt="0">
        <dgm:presLayoutVars>
          <dgm:hierBranch val="init"/>
        </dgm:presLayoutVars>
      </dgm:prSet>
      <dgm:spPr/>
    </dgm:pt>
    <dgm:pt modelId="{0C63F504-7209-DD43-BE62-50D4D2016517}" type="pres">
      <dgm:prSet presAssocID="{FD3EF5BC-5DE8-F64A-A214-9876403A7D70}" presName="rootComposite" presStyleCnt="0"/>
      <dgm:spPr/>
    </dgm:pt>
    <dgm:pt modelId="{2605A9D1-285B-2D4F-92DF-6E7FC3C284C5}" type="pres">
      <dgm:prSet presAssocID="{FD3EF5BC-5DE8-F64A-A214-9876403A7D70}" presName="rootText" presStyleLbl="node3" presStyleIdx="23" presStyleCnt="28">
        <dgm:presLayoutVars>
          <dgm:chPref val="3"/>
        </dgm:presLayoutVars>
      </dgm:prSet>
      <dgm:spPr/>
    </dgm:pt>
    <dgm:pt modelId="{63983B11-8F28-A343-A4E4-9999F978DA81}" type="pres">
      <dgm:prSet presAssocID="{FD3EF5BC-5DE8-F64A-A214-9876403A7D70}" presName="rootConnector" presStyleLbl="node3" presStyleIdx="23" presStyleCnt="28"/>
      <dgm:spPr/>
    </dgm:pt>
    <dgm:pt modelId="{8281B5F6-89E3-1B43-92C8-F516341F13FF}" type="pres">
      <dgm:prSet presAssocID="{FD3EF5BC-5DE8-F64A-A214-9876403A7D70}" presName="hierChild4" presStyleCnt="0"/>
      <dgm:spPr/>
    </dgm:pt>
    <dgm:pt modelId="{75AE13CB-09E2-2B40-8255-4EEA6225F0A7}" type="pres">
      <dgm:prSet presAssocID="{FD3EF5BC-5DE8-F64A-A214-9876403A7D70}" presName="hierChild5" presStyleCnt="0"/>
      <dgm:spPr/>
    </dgm:pt>
    <dgm:pt modelId="{BE491A73-FD32-5340-9D85-C4A6D77E0081}" type="pres">
      <dgm:prSet presAssocID="{19A8CBC4-0AFF-5947-8702-1C90DCF2CAA0}" presName="Name37" presStyleLbl="parChTrans1D3" presStyleIdx="24" presStyleCnt="28"/>
      <dgm:spPr/>
    </dgm:pt>
    <dgm:pt modelId="{5F70A041-AC62-B44C-9ABF-7E5ED4F065CF}" type="pres">
      <dgm:prSet presAssocID="{0664FD0D-A4AF-8744-B54D-6ACCF0A08131}" presName="hierRoot2" presStyleCnt="0">
        <dgm:presLayoutVars>
          <dgm:hierBranch val="init"/>
        </dgm:presLayoutVars>
      </dgm:prSet>
      <dgm:spPr/>
    </dgm:pt>
    <dgm:pt modelId="{13961CAA-B1A0-C74F-BFFE-9EFCE6795326}" type="pres">
      <dgm:prSet presAssocID="{0664FD0D-A4AF-8744-B54D-6ACCF0A08131}" presName="rootComposite" presStyleCnt="0"/>
      <dgm:spPr/>
    </dgm:pt>
    <dgm:pt modelId="{A14D55E8-D8F7-2D48-9D86-03885C305C7F}" type="pres">
      <dgm:prSet presAssocID="{0664FD0D-A4AF-8744-B54D-6ACCF0A08131}" presName="rootText" presStyleLbl="node3" presStyleIdx="24" presStyleCnt="28">
        <dgm:presLayoutVars>
          <dgm:chPref val="3"/>
        </dgm:presLayoutVars>
      </dgm:prSet>
      <dgm:spPr/>
    </dgm:pt>
    <dgm:pt modelId="{787FDC59-96D1-B545-B2DF-85F58A4610FE}" type="pres">
      <dgm:prSet presAssocID="{0664FD0D-A4AF-8744-B54D-6ACCF0A08131}" presName="rootConnector" presStyleLbl="node3" presStyleIdx="24" presStyleCnt="28"/>
      <dgm:spPr/>
    </dgm:pt>
    <dgm:pt modelId="{EF3384CA-D93E-0E4B-966F-04B648887153}" type="pres">
      <dgm:prSet presAssocID="{0664FD0D-A4AF-8744-B54D-6ACCF0A08131}" presName="hierChild4" presStyleCnt="0"/>
      <dgm:spPr/>
    </dgm:pt>
    <dgm:pt modelId="{7EC712A7-F5AC-1848-AE2A-7EADDE3AD6A7}" type="pres">
      <dgm:prSet presAssocID="{0664FD0D-A4AF-8744-B54D-6ACCF0A08131}" presName="hierChild5" presStyleCnt="0"/>
      <dgm:spPr/>
    </dgm:pt>
    <dgm:pt modelId="{CF01F638-4840-B54A-B64C-A0FBBD691952}" type="pres">
      <dgm:prSet presAssocID="{C74C2442-A6A9-754E-A5DB-EDFDDE65B946}" presName="Name37" presStyleLbl="parChTrans1D3" presStyleIdx="25" presStyleCnt="28"/>
      <dgm:spPr/>
    </dgm:pt>
    <dgm:pt modelId="{476DC51A-FFDD-9A4A-B718-593D43A8F75B}" type="pres">
      <dgm:prSet presAssocID="{9E1B96A2-5724-AB46-8EB5-4B4F8597F66F}" presName="hierRoot2" presStyleCnt="0">
        <dgm:presLayoutVars>
          <dgm:hierBranch val="init"/>
        </dgm:presLayoutVars>
      </dgm:prSet>
      <dgm:spPr/>
    </dgm:pt>
    <dgm:pt modelId="{5C82A1A2-418C-8B41-B646-AACEC8435149}" type="pres">
      <dgm:prSet presAssocID="{9E1B96A2-5724-AB46-8EB5-4B4F8597F66F}" presName="rootComposite" presStyleCnt="0"/>
      <dgm:spPr/>
    </dgm:pt>
    <dgm:pt modelId="{BD58A57C-06CF-0B42-A6F0-201FFBC6285D}" type="pres">
      <dgm:prSet presAssocID="{9E1B96A2-5724-AB46-8EB5-4B4F8597F66F}" presName="rootText" presStyleLbl="node3" presStyleIdx="25" presStyleCnt="28">
        <dgm:presLayoutVars>
          <dgm:chPref val="3"/>
        </dgm:presLayoutVars>
      </dgm:prSet>
      <dgm:spPr/>
    </dgm:pt>
    <dgm:pt modelId="{2BB285DD-5966-8C48-A620-31A46EA02A0B}" type="pres">
      <dgm:prSet presAssocID="{9E1B96A2-5724-AB46-8EB5-4B4F8597F66F}" presName="rootConnector" presStyleLbl="node3" presStyleIdx="25" presStyleCnt="28"/>
      <dgm:spPr/>
    </dgm:pt>
    <dgm:pt modelId="{8845AD1E-586D-6E41-A81B-5F64B2FC5EC7}" type="pres">
      <dgm:prSet presAssocID="{9E1B96A2-5724-AB46-8EB5-4B4F8597F66F}" presName="hierChild4" presStyleCnt="0"/>
      <dgm:spPr/>
    </dgm:pt>
    <dgm:pt modelId="{76FFA0CD-6244-0146-98F7-707772A18073}" type="pres">
      <dgm:prSet presAssocID="{9E1B96A2-5724-AB46-8EB5-4B4F8597F66F}" presName="hierChild5" presStyleCnt="0"/>
      <dgm:spPr/>
    </dgm:pt>
    <dgm:pt modelId="{C2FBA276-7AD1-1549-8D98-23BEC90D685F}" type="pres">
      <dgm:prSet presAssocID="{0B1524D2-F2CC-6F44-8D09-9AF9DACC0B63}" presName="Name37" presStyleLbl="parChTrans1D3" presStyleIdx="26" presStyleCnt="28"/>
      <dgm:spPr/>
    </dgm:pt>
    <dgm:pt modelId="{B7790252-A0EA-4A49-89B2-A3A5A19D4784}" type="pres">
      <dgm:prSet presAssocID="{945E1668-7ED4-E34D-AF94-9940E1F21227}" presName="hierRoot2" presStyleCnt="0">
        <dgm:presLayoutVars>
          <dgm:hierBranch val="init"/>
        </dgm:presLayoutVars>
      </dgm:prSet>
      <dgm:spPr/>
    </dgm:pt>
    <dgm:pt modelId="{241030AE-86A4-EE49-A53B-547F965BCDDD}" type="pres">
      <dgm:prSet presAssocID="{945E1668-7ED4-E34D-AF94-9940E1F21227}" presName="rootComposite" presStyleCnt="0"/>
      <dgm:spPr/>
    </dgm:pt>
    <dgm:pt modelId="{2A8FC61A-0AD3-F248-BCD7-999D218A6E95}" type="pres">
      <dgm:prSet presAssocID="{945E1668-7ED4-E34D-AF94-9940E1F21227}" presName="rootText" presStyleLbl="node3" presStyleIdx="26" presStyleCnt="28">
        <dgm:presLayoutVars>
          <dgm:chPref val="3"/>
        </dgm:presLayoutVars>
      </dgm:prSet>
      <dgm:spPr/>
    </dgm:pt>
    <dgm:pt modelId="{9D536CFD-12AB-1744-B277-9CE10EF3255A}" type="pres">
      <dgm:prSet presAssocID="{945E1668-7ED4-E34D-AF94-9940E1F21227}" presName="rootConnector" presStyleLbl="node3" presStyleIdx="26" presStyleCnt="28"/>
      <dgm:spPr/>
    </dgm:pt>
    <dgm:pt modelId="{E600B630-E749-4A4C-8C10-C4473D0C96F6}" type="pres">
      <dgm:prSet presAssocID="{945E1668-7ED4-E34D-AF94-9940E1F21227}" presName="hierChild4" presStyleCnt="0"/>
      <dgm:spPr/>
    </dgm:pt>
    <dgm:pt modelId="{7024E5DB-D663-514C-9984-D026E179EC0A}" type="pres">
      <dgm:prSet presAssocID="{945E1668-7ED4-E34D-AF94-9940E1F21227}" presName="hierChild5" presStyleCnt="0"/>
      <dgm:spPr/>
    </dgm:pt>
    <dgm:pt modelId="{341365BA-97C1-E14E-9449-9891A5F835F9}" type="pres">
      <dgm:prSet presAssocID="{2C9EED3D-DB93-0040-BA81-EA69D9A53884}" presName="Name37" presStyleLbl="parChTrans1D3" presStyleIdx="27" presStyleCnt="28"/>
      <dgm:spPr/>
    </dgm:pt>
    <dgm:pt modelId="{FADF1FCA-AF70-F543-A7B0-F50557A83BA4}" type="pres">
      <dgm:prSet presAssocID="{CCA9C25B-BB11-9346-9C82-6A2C0766ACAE}" presName="hierRoot2" presStyleCnt="0">
        <dgm:presLayoutVars>
          <dgm:hierBranch val="init"/>
        </dgm:presLayoutVars>
      </dgm:prSet>
      <dgm:spPr/>
    </dgm:pt>
    <dgm:pt modelId="{CF93EDBD-B53E-A241-9EA3-C0BDB9145FAD}" type="pres">
      <dgm:prSet presAssocID="{CCA9C25B-BB11-9346-9C82-6A2C0766ACAE}" presName="rootComposite" presStyleCnt="0"/>
      <dgm:spPr/>
    </dgm:pt>
    <dgm:pt modelId="{35E5EA33-E344-AE4E-9337-E69410C2D599}" type="pres">
      <dgm:prSet presAssocID="{CCA9C25B-BB11-9346-9C82-6A2C0766ACAE}" presName="rootText" presStyleLbl="node3" presStyleIdx="27" presStyleCnt="28">
        <dgm:presLayoutVars>
          <dgm:chPref val="3"/>
        </dgm:presLayoutVars>
      </dgm:prSet>
      <dgm:spPr/>
    </dgm:pt>
    <dgm:pt modelId="{3A1982E4-6682-0149-BA86-AE16D5132EBC}" type="pres">
      <dgm:prSet presAssocID="{CCA9C25B-BB11-9346-9C82-6A2C0766ACAE}" presName="rootConnector" presStyleLbl="node3" presStyleIdx="27" presStyleCnt="28"/>
      <dgm:spPr/>
    </dgm:pt>
    <dgm:pt modelId="{D93F4AEC-F7E9-1142-BBAB-D774460F88F3}" type="pres">
      <dgm:prSet presAssocID="{CCA9C25B-BB11-9346-9C82-6A2C0766ACAE}" presName="hierChild4" presStyleCnt="0"/>
      <dgm:spPr/>
    </dgm:pt>
    <dgm:pt modelId="{7132F6B1-3314-EA49-9396-02C50140F291}" type="pres">
      <dgm:prSet presAssocID="{CCA9C25B-BB11-9346-9C82-6A2C0766ACAE}" presName="hierChild5" presStyleCnt="0"/>
      <dgm:spPr/>
    </dgm:pt>
    <dgm:pt modelId="{AEE46F09-45E0-6247-ADD8-2CFF81896310}" type="pres">
      <dgm:prSet presAssocID="{7EE5756A-368C-D044-8111-929599E8673F}" presName="hierChild5" presStyleCnt="0"/>
      <dgm:spPr/>
    </dgm:pt>
    <dgm:pt modelId="{B1352537-E8DE-468C-9A40-BD1C7A7B5525}" type="pres">
      <dgm:prSet presAssocID="{82B63C55-4FDE-4C94-8CF2-3370D050EC0E}" presName="hierChild3" presStyleCnt="0"/>
      <dgm:spPr/>
    </dgm:pt>
  </dgm:ptLst>
  <dgm:cxnLst>
    <dgm:cxn modelId="{EA782202-DC05-A046-9745-4C338A705EE5}" srcId="{5D9CEF1D-D5A2-419E-A1F2-B3666BC0F491}" destId="{6F28B1B2-FE00-8546-8602-0A52E83D9E93}" srcOrd="3" destOrd="0" parTransId="{EB84DF4D-647C-354B-83C3-CFA954C727C4}" sibTransId="{5185AAC2-7621-C04E-9C03-51C503455FE5}"/>
    <dgm:cxn modelId="{43AD5703-3F9A-B443-AE7C-D1913A7A94DD}" type="presOf" srcId="{32F19880-32B2-6040-A25B-DD5BBEABA8A1}" destId="{47F88552-EAFD-A84F-AE34-80409BF7A5EB}" srcOrd="0" destOrd="0" presId="urn:microsoft.com/office/officeart/2005/8/layout/orgChart1"/>
    <dgm:cxn modelId="{1CD97206-8A09-3244-A00E-83DDEBA6B7DC}" srcId="{7EE5756A-368C-D044-8111-929599E8673F}" destId="{FD3EF5BC-5DE8-F64A-A214-9876403A7D70}" srcOrd="2" destOrd="0" parTransId="{EB99F2A4-EDD5-304F-87E2-4251502FB2F8}" sibTransId="{77EABA5E-F20F-0743-B9F2-0B56481341BA}"/>
    <dgm:cxn modelId="{AB1D4608-BCD5-A346-9BA7-0D603A6124FC}" type="presOf" srcId="{7EE5756A-368C-D044-8111-929599E8673F}" destId="{DE3F8E1D-BCD0-E640-AA6E-B72C0FC9ACF1}" srcOrd="1" destOrd="0" presId="urn:microsoft.com/office/officeart/2005/8/layout/orgChart1"/>
    <dgm:cxn modelId="{FE975F09-6C7B-DD45-9613-54235B188284}" type="presOf" srcId="{F2689DED-4638-E845-AD22-A290A9B35D8A}" destId="{111A4E5F-C555-024A-8337-077B82AFE7E7}" srcOrd="1" destOrd="0" presId="urn:microsoft.com/office/officeart/2005/8/layout/orgChart1"/>
    <dgm:cxn modelId="{4714070B-B99E-DB46-983A-8CEE5A0474A0}" type="presOf" srcId="{EB84DF4D-647C-354B-83C3-CFA954C727C4}" destId="{1AB69D77-EABB-AF43-BC44-8E30DA2A3940}" srcOrd="0" destOrd="0" presId="urn:microsoft.com/office/officeart/2005/8/layout/orgChart1"/>
    <dgm:cxn modelId="{43EF120C-1E67-F44C-8EB8-C979F5E296FE}" type="presOf" srcId="{D35EEE90-1AFB-F145-85E7-5CE2D43D21E2}" destId="{19B227E7-F5E1-494C-9E38-17D8E98690D6}" srcOrd="0" destOrd="0" presId="urn:microsoft.com/office/officeart/2005/8/layout/orgChart1"/>
    <dgm:cxn modelId="{B0055A0C-6221-4E43-B190-9F56244E3C86}" type="presOf" srcId="{75D02325-FF71-084E-BE80-F445CBF5140D}" destId="{25742FFC-F59B-A445-87C8-371368A7A00E}" srcOrd="0" destOrd="0" presId="urn:microsoft.com/office/officeart/2005/8/layout/orgChart1"/>
    <dgm:cxn modelId="{171F3910-BF44-F348-AECE-0CB3EE92E664}" type="presOf" srcId="{03B19DE8-6ED8-704B-803D-9C4D9F817994}" destId="{E80B2880-1EAB-4A45-8C22-81C36D979E76}" srcOrd="0" destOrd="0" presId="urn:microsoft.com/office/officeart/2005/8/layout/orgChart1"/>
    <dgm:cxn modelId="{7D046E12-908F-4688-9163-4FA36C8D92EE}" type="presOf" srcId="{25A936DF-08A1-4DD2-921C-76F841EAC6F4}" destId="{8955F21D-371F-4B77-B666-240375C0B22E}" srcOrd="0" destOrd="0" presId="urn:microsoft.com/office/officeart/2005/8/layout/orgChart1"/>
    <dgm:cxn modelId="{66F95F16-822E-C047-8E93-F2E12C5D4167}" type="presOf" srcId="{32F19880-32B2-6040-A25B-DD5BBEABA8A1}" destId="{843247BA-5DB7-FF4C-B88E-A15073669AAC}" srcOrd="1" destOrd="0" presId="urn:microsoft.com/office/officeart/2005/8/layout/orgChart1"/>
    <dgm:cxn modelId="{C8C0C016-43C9-1B49-84A4-CF23E54D027B}" srcId="{7EE5756A-368C-D044-8111-929599E8673F}" destId="{9E1B96A2-5724-AB46-8EB5-4B4F8597F66F}" srcOrd="4" destOrd="0" parTransId="{C74C2442-A6A9-754E-A5DB-EDFDDE65B946}" sibTransId="{20B4F67A-92D5-4943-8316-74A35EBA7C90}"/>
    <dgm:cxn modelId="{82CFFE17-E6DD-E640-9BE9-C466C81613A4}" srcId="{7EE5756A-368C-D044-8111-929599E8673F}" destId="{CCA9C25B-BB11-9346-9C82-6A2C0766ACAE}" srcOrd="6" destOrd="0" parTransId="{2C9EED3D-DB93-0040-BA81-EA69D9A53884}" sibTransId="{E4FE6EB0-8836-A04E-9E85-8C20819E129C}"/>
    <dgm:cxn modelId="{B49E3418-8B78-C14A-93A3-04EF7B5F577D}" srcId="{BC7C4B05-3189-46D8-901B-B5B51190BD62}" destId="{4F5DCE41-ED4F-E946-95AD-6831F47538C7}" srcOrd="4" destOrd="0" parTransId="{EEAB2656-1E3F-7940-B28B-5E31F7DCF904}" sibTransId="{CF9C60D9-D635-E844-BECD-983828ECA7A7}"/>
    <dgm:cxn modelId="{B6BDAC18-AB94-1A46-B7B8-9BA7EA19041F}" srcId="{EF306172-5A58-498A-9327-8F22CE9DC2C1}" destId="{71B59DB8-13C4-F34D-BA0C-F03ACB0572E2}" srcOrd="3" destOrd="0" parTransId="{84DCEA16-4A15-0347-AF7C-8C0DB6C3D83B}" sibTransId="{1A3128C5-A16F-9041-8300-D50A6C19C89A}"/>
    <dgm:cxn modelId="{38D1F719-BFAC-9148-AE52-AD1A68807906}" type="presOf" srcId="{84269054-399A-3448-8DBE-F96CCAC2FABD}" destId="{9B188183-CEFC-D24D-B66F-FCB9C3BC9562}" srcOrd="0" destOrd="0" presId="urn:microsoft.com/office/officeart/2005/8/layout/orgChart1"/>
    <dgm:cxn modelId="{013AF31E-514B-864E-A8A7-BECD2E815559}" type="presOf" srcId="{5C5A5181-23CA-A140-90FA-34BE153527BA}" destId="{5D0DEA8E-62F4-564C-BCAC-F7B3DC17D6D8}" srcOrd="1" destOrd="0" presId="urn:microsoft.com/office/officeart/2005/8/layout/orgChart1"/>
    <dgm:cxn modelId="{FA449722-70EA-4598-98E2-5D2A04EC17EC}" type="presOf" srcId="{82B63C55-4FDE-4C94-8CF2-3370D050EC0E}" destId="{17BB1D9F-2469-4176-9198-118AC009E0AC}" srcOrd="1" destOrd="0" presId="urn:microsoft.com/office/officeart/2005/8/layout/orgChart1"/>
    <dgm:cxn modelId="{8B0A6527-6F91-0B43-9AB1-421D771397FC}" srcId="{EF306172-5A58-498A-9327-8F22CE9DC2C1}" destId="{80BAA72F-E7F3-264B-B220-6AE818FC9A7A}" srcOrd="0" destOrd="0" parTransId="{84269054-399A-3448-8DBE-F96CCAC2FABD}" sibTransId="{3C5298C6-AEF7-7F4E-9829-37BE0D6057D2}"/>
    <dgm:cxn modelId="{80AAA32D-4FFA-4A01-B27E-90713D6C6FCC}" type="presOf" srcId="{DD423604-244F-4C20-95CD-355D0A614EFD}" destId="{AD563B2E-F64D-4652-85E2-8A848F3BCCDE}" srcOrd="1" destOrd="0" presId="urn:microsoft.com/office/officeart/2005/8/layout/orgChart1"/>
    <dgm:cxn modelId="{B7E3332F-F2F3-0241-AC6B-B3B3B962F3C7}" srcId="{7EE5756A-368C-D044-8111-929599E8673F}" destId="{32F19880-32B2-6040-A25B-DD5BBEABA8A1}" srcOrd="1" destOrd="0" parTransId="{1F0B9034-06A8-AB4B-BE31-C1D3E693B38D}" sibTransId="{4A7C9B00-47DA-FA45-9468-ED28B75FDEC6}"/>
    <dgm:cxn modelId="{025DC735-AE05-134C-A5B1-6665013F2AA3}" type="presOf" srcId="{872F9E63-3400-D94E-AC80-74C2BF908F81}" destId="{27A709A3-96C1-584D-8C57-9CD92FD237D3}" srcOrd="0" destOrd="0" presId="urn:microsoft.com/office/officeart/2005/8/layout/orgChart1"/>
    <dgm:cxn modelId="{51BFC339-2B27-4BBA-B273-7EBD01E4DE31}" type="presOf" srcId="{EF306172-5A58-498A-9327-8F22CE9DC2C1}" destId="{AAF3F00E-33B8-46B8-A945-099156C55379}" srcOrd="1" destOrd="0" presId="urn:microsoft.com/office/officeart/2005/8/layout/orgChart1"/>
    <dgm:cxn modelId="{0DDCE63A-7BE9-4B04-89A7-5EF0D369132F}" type="presOf" srcId="{5D9CEF1D-D5A2-419E-A1F2-B3666BC0F491}" destId="{8A9ECFD0-BA80-4533-B53A-908D63E98C4F}" srcOrd="0" destOrd="0" presId="urn:microsoft.com/office/officeart/2005/8/layout/orgChart1"/>
    <dgm:cxn modelId="{35AC573D-EBFF-9D43-8E3E-8E282C284F7A}" srcId="{5D9CEF1D-D5A2-419E-A1F2-B3666BC0F491}" destId="{78D2757C-63B9-3A4D-B7A7-1A824F9F3EF0}" srcOrd="4" destOrd="0" parTransId="{C3B4FB2E-148B-CF45-951C-EB6FD74EA7FC}" sibTransId="{28E1BF96-6503-BA4C-8CF7-144249870156}"/>
    <dgm:cxn modelId="{3B00E340-F880-3B4A-9492-39EAE1C69978}" srcId="{7EE5756A-368C-D044-8111-929599E8673F}" destId="{945E1668-7ED4-E34D-AF94-9940E1F21227}" srcOrd="5" destOrd="0" parTransId="{0B1524D2-F2CC-6F44-8D09-9AF9DACC0B63}" sibTransId="{267E36FF-8721-914A-B848-6D357ED18882}"/>
    <dgm:cxn modelId="{37AC455B-0A71-434C-A225-28F069E8E097}" type="presOf" srcId="{CCA9C25B-BB11-9346-9C82-6A2C0766ACAE}" destId="{35E5EA33-E344-AE4E-9337-E69410C2D599}" srcOrd="0" destOrd="0" presId="urn:microsoft.com/office/officeart/2005/8/layout/orgChart1"/>
    <dgm:cxn modelId="{AFD36C5C-0524-144D-ABEC-3EE293DAEEF0}" type="presOf" srcId="{EEAB2656-1E3F-7940-B28B-5E31F7DCF904}" destId="{0A18D3E5-8B91-944D-BDAB-F3DFAB94C366}" srcOrd="0" destOrd="0" presId="urn:microsoft.com/office/officeart/2005/8/layout/orgChart1"/>
    <dgm:cxn modelId="{62ABF85C-29C5-1E45-B062-8E46FEB1AAC8}" type="presOf" srcId="{1C26D0ED-EBEC-FC4D-BA3C-812D5CA3579A}" destId="{E6FA0238-2F57-324C-A91D-09BC57FFD1C1}" srcOrd="0" destOrd="0" presId="urn:microsoft.com/office/officeart/2005/8/layout/orgChart1"/>
    <dgm:cxn modelId="{274B6F61-6F71-4548-AE1D-FDB6D7E1DA59}" srcId="{82B63C55-4FDE-4C94-8CF2-3370D050EC0E}" destId="{BC7C4B05-3189-46D8-901B-B5B51190BD62}" srcOrd="1" destOrd="0" parTransId="{0C07930B-C413-4656-9BC1-F1E18A8C096E}" sibTransId="{92DFDBEB-DCDD-4C50-BE93-F96C6FA96FAA}"/>
    <dgm:cxn modelId="{B46FD743-E28C-F548-84EB-34829FE02FEA}" srcId="{82B63C55-4FDE-4C94-8CF2-3370D050EC0E}" destId="{7EE5756A-368C-D044-8111-929599E8673F}" srcOrd="4" destOrd="0" parTransId="{D514400E-CFA1-5C4D-BC09-F309FE7D385C}" sibTransId="{4921204F-782E-4747-8087-A8A9410303AA}"/>
    <dgm:cxn modelId="{1C5B3A44-7C4F-EB4B-9BC2-B8955EC00D2A}" srcId="{BC7C4B05-3189-46D8-901B-B5B51190BD62}" destId="{52C70711-CA93-004D-A942-FFF9D78D3732}" srcOrd="1" destOrd="0" parTransId="{B6049FBE-8E72-7E47-BAF0-187D9C6CE1C8}" sibTransId="{8FC9A118-3622-F044-B705-87BA58F60502}"/>
    <dgm:cxn modelId="{1992FB66-DCCB-472D-B895-E556BB50E736}" type="presOf" srcId="{82B63C55-4FDE-4C94-8CF2-3370D050EC0E}" destId="{D5A5F600-6AFB-460F-A7F4-96F60124AA0E}" srcOrd="0" destOrd="0" presId="urn:microsoft.com/office/officeart/2005/8/layout/orgChart1"/>
    <dgm:cxn modelId="{8A3C9269-BA75-7D43-BA26-B6C5C9149C3D}" srcId="{EF306172-5A58-498A-9327-8F22CE9DC2C1}" destId="{377CD816-A9E9-3249-A663-BBB95889527D}" srcOrd="2" destOrd="0" parTransId="{81A0D94D-F468-9C40-8ACF-9AA7CB23C7C2}" sibTransId="{07056107-FF24-634B-9FCC-90E36866AC02}"/>
    <dgm:cxn modelId="{A44F404A-89AA-CC40-908D-7BECE54B377E}" srcId="{5E751591-1BAB-4B6F-AB4D-D5C5E652AAB2}" destId="{81EA7D67-D1D1-0D40-9E82-335889695B8D}" srcOrd="3" destOrd="0" parTransId="{B98B748E-2D2D-AE47-89C7-236E06206340}" sibTransId="{90EDDCB1-DA90-0344-9AF3-912A884255F1}"/>
    <dgm:cxn modelId="{C12AF54A-0324-BA42-B1D7-AA916BEDF796}" srcId="{5E751591-1BAB-4B6F-AB4D-D5C5E652AAB2}" destId="{2BEE053A-D7B2-EF4E-86D2-D80B113FC16F}" srcOrd="4" destOrd="0" parTransId="{73438B24-E4DC-D041-AB5E-263A1033F7C5}" sibTransId="{399A3879-97FF-454C-ADDC-C70D74B7043D}"/>
    <dgm:cxn modelId="{6ED5424B-C99F-4ECC-9D99-223AC7116418}" type="presOf" srcId="{C5DB8F1C-F3EF-4F34-9BDE-261265513ACD}" destId="{754FFA09-A087-4A6E-B2D3-17CAA2455712}" srcOrd="0" destOrd="0" presId="urn:microsoft.com/office/officeart/2005/8/layout/orgChart1"/>
    <dgm:cxn modelId="{A00A7D4B-AD0A-FB44-B066-F9CA5D14BEC4}" type="presOf" srcId="{7DABF30E-159B-FA41-9667-1D7ACD6DBF6E}" destId="{ACB5EA6D-27A0-4C45-9A88-B566C3BE34BD}" srcOrd="1" destOrd="0" presId="urn:microsoft.com/office/officeart/2005/8/layout/orgChart1"/>
    <dgm:cxn modelId="{D15CA26C-3C64-D242-8F58-8EDEC6A07EAD}" srcId="{BC7C4B05-3189-46D8-901B-B5B51190BD62}" destId="{5C5A5181-23CA-A140-90FA-34BE153527BA}" srcOrd="5" destOrd="0" parTransId="{0EF081B9-779F-324A-8B4A-968EA0A08855}" sibTransId="{0FD23ECF-04CD-EE42-8633-3DA9F61B8642}"/>
    <dgm:cxn modelId="{A345F56C-22E4-564C-8CD9-7B4A51A40E9C}" type="presOf" srcId="{9E1B96A2-5724-AB46-8EB5-4B4F8597F66F}" destId="{BD58A57C-06CF-0B42-A6F0-201FFBC6285D}" srcOrd="0" destOrd="0" presId="urn:microsoft.com/office/officeart/2005/8/layout/orgChart1"/>
    <dgm:cxn modelId="{F97A3C4D-DFEA-2A4D-9236-850650E2046E}" srcId="{BC7C4B05-3189-46D8-901B-B5B51190BD62}" destId="{7DABF30E-159B-FA41-9667-1D7ACD6DBF6E}" srcOrd="3" destOrd="0" parTransId="{872F9E63-3400-D94E-AC80-74C2BF908F81}" sibTransId="{8CE695D8-F331-B849-8FE6-14E9A88635F0}"/>
    <dgm:cxn modelId="{5767F86F-CC97-FB40-9DB6-5A6A50A21544}" type="presOf" srcId="{2C9EED3D-DB93-0040-BA81-EA69D9A53884}" destId="{341365BA-97C1-E14E-9449-9891A5F835F9}" srcOrd="0" destOrd="0" presId="urn:microsoft.com/office/officeart/2005/8/layout/orgChart1"/>
    <dgm:cxn modelId="{59AFD170-2403-564D-A824-15D7D29AFC28}" type="presOf" srcId="{9E1B96A2-5724-AB46-8EB5-4B4F8597F66F}" destId="{2BB285DD-5966-8C48-A620-31A46EA02A0B}" srcOrd="1" destOrd="0" presId="urn:microsoft.com/office/officeart/2005/8/layout/orgChart1"/>
    <dgm:cxn modelId="{92E2F650-44B6-411C-86CB-49B1BAF71E49}" type="presOf" srcId="{5E751591-1BAB-4B6F-AB4D-D5C5E652AAB2}" destId="{C0FB6A43-9802-4C2D-A208-27ABD82D4AA3}" srcOrd="0" destOrd="0" presId="urn:microsoft.com/office/officeart/2005/8/layout/orgChart1"/>
    <dgm:cxn modelId="{F5CF6A51-37DF-4AB3-9DAD-1D429DA0084F}" type="presOf" srcId="{D46844B4-0C67-40B3-88E9-CA8186E41815}" destId="{65B8C979-C359-4DF6-AD07-28DB2BC725D1}" srcOrd="0" destOrd="0" presId="urn:microsoft.com/office/officeart/2005/8/layout/orgChart1"/>
    <dgm:cxn modelId="{A74E0553-AED4-4876-8C24-899B4E06FED3}" type="presOf" srcId="{F86B604F-F083-429F-963F-2770BB95EF41}" destId="{D123C166-2A73-4D3A-B619-9E303A0D2F7B}" srcOrd="1" destOrd="0" presId="urn:microsoft.com/office/officeart/2005/8/layout/orgChart1"/>
    <dgm:cxn modelId="{67580654-418D-9643-8822-EA5C2D1CDD1F}" type="presOf" srcId="{75BB4D88-A95D-0648-BDB9-CC0E00D25F80}" destId="{CB8E69F9-3A1E-D54E-BD91-ED08F2DEA2CE}" srcOrd="0" destOrd="0" presId="urn:microsoft.com/office/officeart/2005/8/layout/orgChart1"/>
    <dgm:cxn modelId="{BCDF1174-6D8F-E04D-B664-81BEC758DF0D}" type="presOf" srcId="{C699CA2D-B5FE-8245-AEB6-2D3D5CF32DDF}" destId="{B3426568-7242-564F-97B1-CA9B343E5794}" srcOrd="1" destOrd="0" presId="urn:microsoft.com/office/officeart/2005/8/layout/orgChart1"/>
    <dgm:cxn modelId="{09BD1675-C8DD-8949-96D5-44EB8A30D6F7}" type="presOf" srcId="{6F28B1B2-FE00-8546-8602-0A52E83D9E93}" destId="{51EABD8D-418D-DF42-B37E-85028E510AA1}" srcOrd="1" destOrd="0" presId="urn:microsoft.com/office/officeart/2005/8/layout/orgChart1"/>
    <dgm:cxn modelId="{BE929575-C2B6-5944-979A-AD6AB1BA9ABE}" type="presOf" srcId="{78D2757C-63B9-3A4D-B7A7-1A824F9F3EF0}" destId="{82B23A09-B968-BA45-9C5D-3884F8245446}" srcOrd="0" destOrd="0" presId="urn:microsoft.com/office/officeart/2005/8/layout/orgChart1"/>
    <dgm:cxn modelId="{BFF1D155-EC5D-6C45-9586-C685D2C93064}" type="presOf" srcId="{71B59DB8-13C4-F34D-BA0C-F03ACB0572E2}" destId="{E2DEED1D-FA4F-714B-A05C-164BD6F0301F}" srcOrd="1" destOrd="0" presId="urn:microsoft.com/office/officeart/2005/8/layout/orgChart1"/>
    <dgm:cxn modelId="{8CBEE477-E065-444A-9331-5B1BEB8CA3B9}" type="presOf" srcId="{CCA9C25B-BB11-9346-9C82-6A2C0766ACAE}" destId="{3A1982E4-6682-0149-BA86-AE16D5132EBC}" srcOrd="1" destOrd="0" presId="urn:microsoft.com/office/officeart/2005/8/layout/orgChart1"/>
    <dgm:cxn modelId="{52529F58-F3E3-4044-81E8-0F8901A28C83}" type="presOf" srcId="{0C07930B-C413-4656-9BC1-F1E18A8C096E}" destId="{FED03000-3118-4D24-B657-355ED03BB173}" srcOrd="0" destOrd="0" presId="urn:microsoft.com/office/officeart/2005/8/layout/orgChart1"/>
    <dgm:cxn modelId="{35DEBB58-ABF1-BA40-9D33-C1597E3D16B8}" type="presOf" srcId="{03B19DE8-6ED8-704B-803D-9C4D9F817994}" destId="{4ED958C9-24C8-424D-BD01-381532162BD3}" srcOrd="1" destOrd="0" presId="urn:microsoft.com/office/officeart/2005/8/layout/orgChart1"/>
    <dgm:cxn modelId="{1495F859-A743-4633-9725-7A559788CF2C}" type="presOf" srcId="{D4F28F30-9488-4F14-BFBC-D7F29B482CEA}" destId="{F7C3049D-74C3-49FF-A22F-AE53CF4A9B62}" srcOrd="0" destOrd="0" presId="urn:microsoft.com/office/officeart/2005/8/layout/orgChart1"/>
    <dgm:cxn modelId="{11B8425A-6413-4868-9895-48C790C67430}" type="presOf" srcId="{6AA2F861-34B1-424D-ABF1-114B587C1C0E}" destId="{743D72E5-93EA-476E-92F6-7E1CBEE11F7C}" srcOrd="0" destOrd="0" presId="urn:microsoft.com/office/officeart/2005/8/layout/orgChart1"/>
    <dgm:cxn modelId="{E181587A-D28C-4550-B41F-D8A048F704D9}" type="presOf" srcId="{49A18996-A754-4EDC-9428-E7C81CD01C2B}" destId="{4495DC17-4740-484A-ABEB-4A51A10DA5FF}" srcOrd="0" destOrd="0" presId="urn:microsoft.com/office/officeart/2005/8/layout/orgChart1"/>
    <dgm:cxn modelId="{D3E2877B-7218-A849-B4AA-D979D0821796}" type="presOf" srcId="{78D2757C-63B9-3A4D-B7A7-1A824F9F3EF0}" destId="{568CE3EA-4119-9A4E-B0DF-61241F570260}" srcOrd="1" destOrd="0" presId="urn:microsoft.com/office/officeart/2005/8/layout/orgChart1"/>
    <dgm:cxn modelId="{B16BB57E-851C-6E43-A1AA-509CC5CF8CAD}" type="presOf" srcId="{380F6547-492E-AB4F-8BB6-181306BD16FA}" destId="{D638A6EE-E848-7446-8DB1-A1A08AF3180E}" srcOrd="0" destOrd="0" presId="urn:microsoft.com/office/officeart/2005/8/layout/orgChart1"/>
    <dgm:cxn modelId="{D7971E80-F59B-474D-937B-FE42430F5C19}" type="presOf" srcId="{5D9CEF1D-D5A2-419E-A1F2-B3666BC0F491}" destId="{F9420D5F-DBBA-4EF1-A302-5A90456633ED}" srcOrd="1" destOrd="0" presId="urn:microsoft.com/office/officeart/2005/8/layout/orgChart1"/>
    <dgm:cxn modelId="{A315AA82-D011-6640-8F49-E3754A2F2183}" type="presOf" srcId="{84DCEA16-4A15-0347-AF7C-8C0DB6C3D83B}" destId="{A6A048A5-99E1-8444-9E58-425B8DE3DE7B}" srcOrd="0" destOrd="0" presId="urn:microsoft.com/office/officeart/2005/8/layout/orgChart1"/>
    <dgm:cxn modelId="{E2398C85-3446-7544-B4BE-9B7609AA3432}" type="presOf" srcId="{5C5A5181-23CA-A140-90FA-34BE153527BA}" destId="{2C38240D-DB1D-2241-9D3A-27E4742B6047}" srcOrd="0" destOrd="0" presId="urn:microsoft.com/office/officeart/2005/8/layout/orgChart1"/>
    <dgm:cxn modelId="{01621786-2F68-C749-90A9-036D16162444}" type="presOf" srcId="{1F0B9034-06A8-AB4B-BE31-C1D3E693B38D}" destId="{44333B28-94FA-3F46-88A4-AEEBEC7E241E}" srcOrd="0" destOrd="0" presId="urn:microsoft.com/office/officeart/2005/8/layout/orgChart1"/>
    <dgm:cxn modelId="{3BC84188-2978-FC46-AAC5-278C59814D0C}" srcId="{EF306172-5A58-498A-9327-8F22CE9DC2C1}" destId="{C699CA2D-B5FE-8245-AEB6-2D3D5CF32DDF}" srcOrd="1" destOrd="0" parTransId="{D35EEE90-1AFB-F145-85E7-5CE2D43D21E2}" sibTransId="{1795E737-487A-534F-AAF0-DF18900A258E}"/>
    <dgm:cxn modelId="{F7429388-C2BE-7D44-B9E3-7DC131330A6D}" type="presOf" srcId="{81A0D94D-F468-9C40-8ACF-9AA7CB23C7C2}" destId="{E06C6266-8C08-B840-B0EC-E1EE035507A8}" srcOrd="0" destOrd="0" presId="urn:microsoft.com/office/officeart/2005/8/layout/orgChart1"/>
    <dgm:cxn modelId="{81BDD388-32AC-2A48-837D-F207DCC91C26}" type="presOf" srcId="{6F28B1B2-FE00-8546-8602-0A52E83D9E93}" destId="{ABA1BFFC-ABF7-D148-81EE-887731A531E3}" srcOrd="0" destOrd="0" presId="urn:microsoft.com/office/officeart/2005/8/layout/orgChart1"/>
    <dgm:cxn modelId="{391EC28A-B6B5-7B40-B247-DEC929536857}" type="presOf" srcId="{EB99F2A4-EDD5-304F-87E2-4251502FB2F8}" destId="{6381D907-3A23-5B4B-A879-5BB66C956DB4}" srcOrd="0" destOrd="0" presId="urn:microsoft.com/office/officeart/2005/8/layout/orgChart1"/>
    <dgm:cxn modelId="{A6CC268B-6B92-8541-9736-524777CDE54B}" type="presOf" srcId="{945E1668-7ED4-E34D-AF94-9940E1F21227}" destId="{2A8FC61A-0AD3-F248-BCD7-999D218A6E95}" srcOrd="0" destOrd="0" presId="urn:microsoft.com/office/officeart/2005/8/layout/orgChart1"/>
    <dgm:cxn modelId="{ABDF9C8C-38AF-2540-AF86-6D59FEC7635C}" type="presOf" srcId="{FD3EF5BC-5DE8-F64A-A214-9876403A7D70}" destId="{2605A9D1-285B-2D4F-92DF-6E7FC3C284C5}" srcOrd="0" destOrd="0" presId="urn:microsoft.com/office/officeart/2005/8/layout/orgChart1"/>
    <dgm:cxn modelId="{FDA7AC8F-DFA4-F840-BCA0-085823A8A3AE}" srcId="{7EE5756A-368C-D044-8111-929599E8673F}" destId="{03B19DE8-6ED8-704B-803D-9C4D9F817994}" srcOrd="0" destOrd="0" parTransId="{82DFA47C-6704-174A-B03F-E4FA2DF0CEC1}" sibTransId="{71C098F7-8A18-2E4B-8678-8CDE29AD901C}"/>
    <dgm:cxn modelId="{EAED1D90-5BCF-DD47-A351-623D3CAF38A6}" type="presOf" srcId="{0B1524D2-F2CC-6F44-8D09-9AF9DACC0B63}" destId="{C2FBA276-7AD1-1549-8D98-23BEC90D685F}" srcOrd="0" destOrd="0" presId="urn:microsoft.com/office/officeart/2005/8/layout/orgChart1"/>
    <dgm:cxn modelId="{FFFA6890-30E7-48C6-A464-7F9B86D5FD35}" type="presOf" srcId="{1D3FE8BA-A1BA-4132-BD9B-7104FB0C39F2}" destId="{29A29CFC-D80B-422C-AC3F-142E7F7B5101}" srcOrd="0" destOrd="0" presId="urn:microsoft.com/office/officeart/2005/8/layout/orgChart1"/>
    <dgm:cxn modelId="{874E6891-9418-9B4D-8C4C-BDAB9D5C28E2}" type="presOf" srcId="{B6049FBE-8E72-7E47-BAF0-187D9C6CE1C8}" destId="{F9D3D73B-6123-2249-8AA7-7172B4B07D2E}" srcOrd="0" destOrd="0" presId="urn:microsoft.com/office/officeart/2005/8/layout/orgChart1"/>
    <dgm:cxn modelId="{A7448991-DBC9-144D-9D9D-51FBF534CBFC}" srcId="{5E751591-1BAB-4B6F-AB4D-D5C5E652AAB2}" destId="{380F6547-492E-AB4F-8BB6-181306BD16FA}" srcOrd="2" destOrd="0" parTransId="{B75C30CF-B629-6547-BE0E-01A9E1E02A8D}" sibTransId="{4D2F9592-4D84-E44C-8FF7-A3B0BC3778E4}"/>
    <dgm:cxn modelId="{FF678D94-3995-4771-B0DC-E6C5335B370E}" srcId="{82B63C55-4FDE-4C94-8CF2-3370D050EC0E}" destId="{EF306172-5A58-498A-9327-8F22CE9DC2C1}" srcOrd="0" destOrd="0" parTransId="{49A18996-A754-4EDC-9428-E7C81CD01C2B}" sibTransId="{C3337EB9-F275-4C90-A61C-7D24D7982DBD}"/>
    <dgm:cxn modelId="{13C1C695-C0BB-44B0-A162-94EA93F309D3}" type="presOf" srcId="{1342864F-CA74-46C2-BD69-E636F3B7DA5D}" destId="{2997AFEF-998D-4C07-87C9-4D2C99610511}" srcOrd="0" destOrd="0" presId="urn:microsoft.com/office/officeart/2005/8/layout/orgChart1"/>
    <dgm:cxn modelId="{6AC32597-50D0-C448-9A07-E9AE3A757C7A}" type="presOf" srcId="{8236C428-6D83-7A4A-A0DE-DCCD042DFF65}" destId="{7BBB4649-3F54-0142-8832-7563D966BF94}" srcOrd="0" destOrd="0" presId="urn:microsoft.com/office/officeart/2005/8/layout/orgChart1"/>
    <dgm:cxn modelId="{D76A7898-4E27-D348-9664-5D36F3B3E5E6}" type="presOf" srcId="{04291E0B-A9F9-C249-BD74-FDE11007AA8A}" destId="{9E76B855-1C5D-EA4F-92F6-D592FE82D234}" srcOrd="0" destOrd="0" presId="urn:microsoft.com/office/officeart/2005/8/layout/orgChart1"/>
    <dgm:cxn modelId="{2DD5E99A-6477-5B4C-A66B-E223FA9B1046}" type="presOf" srcId="{B98B748E-2D2D-AE47-89C7-236E06206340}" destId="{7C84F502-E74F-BC4D-B9A6-07FD4DB2DD46}" srcOrd="0" destOrd="0" presId="urn:microsoft.com/office/officeart/2005/8/layout/orgChart1"/>
    <dgm:cxn modelId="{E6E9EF9D-29FC-B846-999E-D78122BE0694}" type="presOf" srcId="{377CD816-A9E9-3249-A663-BBB95889527D}" destId="{2D23A75C-4161-1246-98C5-86B0B1A9B414}" srcOrd="1" destOrd="0" presId="urn:microsoft.com/office/officeart/2005/8/layout/orgChart1"/>
    <dgm:cxn modelId="{3348BDA1-F558-F74C-B86C-A4E097024877}" type="presOf" srcId="{C74C2442-A6A9-754E-A5DB-EDFDDE65B946}" destId="{CF01F638-4840-B54A-B64C-A0FBBD691952}" srcOrd="0" destOrd="0" presId="urn:microsoft.com/office/officeart/2005/8/layout/orgChart1"/>
    <dgm:cxn modelId="{379808A2-1167-4D46-A7E5-53D48D17841E}" type="presOf" srcId="{81EA7D67-D1D1-0D40-9E82-335889695B8D}" destId="{AB951168-52BA-7B4E-8EAF-BFF8E48E6F56}" srcOrd="1" destOrd="0" presId="urn:microsoft.com/office/officeart/2005/8/layout/orgChart1"/>
    <dgm:cxn modelId="{9C1F5EA2-16B8-3A46-954F-06E6EDFF8E67}" type="presOf" srcId="{52C70711-CA93-004D-A942-FFF9D78D3732}" destId="{08689EC7-58A5-4546-9C48-15C13387E931}" srcOrd="1" destOrd="0" presId="urn:microsoft.com/office/officeart/2005/8/layout/orgChart1"/>
    <dgm:cxn modelId="{E2A371A3-C6D7-41A9-8B90-20ECD0E9BD4E}" srcId="{82B63C55-4FDE-4C94-8CF2-3370D050EC0E}" destId="{5D9CEF1D-D5A2-419E-A1F2-B3666BC0F491}" srcOrd="3" destOrd="0" parTransId="{C5DB8F1C-F3EF-4F34-9BDE-261265513ACD}" sibTransId="{D7B03390-99A8-4353-B40D-0F6A33441E91}"/>
    <dgm:cxn modelId="{F9FB31A6-36D4-4E9A-ACB3-965D47CDE7E6}" type="presOf" srcId="{5E751591-1BAB-4B6F-AB4D-D5C5E652AAB2}" destId="{5DCC84DC-6C67-4EF8-A0C6-47E0FBB5B9FC}" srcOrd="1" destOrd="0" presId="urn:microsoft.com/office/officeart/2005/8/layout/orgChart1"/>
    <dgm:cxn modelId="{00F532A6-0253-E744-A472-81F1D42AA558}" type="presOf" srcId="{81EA7D67-D1D1-0D40-9E82-335889695B8D}" destId="{7F21B881-7834-9540-8771-DB4C4E77BFD2}" srcOrd="0" destOrd="0" presId="urn:microsoft.com/office/officeart/2005/8/layout/orgChart1"/>
    <dgm:cxn modelId="{3A5EC4A6-6837-41DD-B356-30E5A012057A}" srcId="{5E751591-1BAB-4B6F-AB4D-D5C5E652AAB2}" destId="{F86B604F-F083-429F-963F-2770BB95EF41}" srcOrd="0" destOrd="0" parTransId="{1D3FE8BA-A1BA-4132-BD9B-7104FB0C39F2}" sibTransId="{8CEEDA14-B1D8-4F69-B971-EC34A806CF4F}"/>
    <dgm:cxn modelId="{0E5A02A7-607F-FE45-ACCE-26CB0C37191C}" type="presOf" srcId="{73438B24-E4DC-D041-AB5E-263A1033F7C5}" destId="{28B564F3-3D85-2B44-AB03-EDD771FBF442}" srcOrd="0" destOrd="0" presId="urn:microsoft.com/office/officeart/2005/8/layout/orgChart1"/>
    <dgm:cxn modelId="{EED3A6A7-548D-4A4C-9C1F-244B72E6D0E2}" type="presOf" srcId="{2BEE053A-D7B2-EF4E-86D2-D80B113FC16F}" destId="{BA67CC98-2722-4643-A2B3-CB1AA77E1002}" srcOrd="1" destOrd="0" presId="urn:microsoft.com/office/officeart/2005/8/layout/orgChart1"/>
    <dgm:cxn modelId="{FC6FDDAB-EF66-4510-94DD-87CBDC4129F2}" type="presOf" srcId="{BC7C4B05-3189-46D8-901B-B5B51190BD62}" destId="{1967C626-8B40-4C57-85AA-9176DA6C1891}" srcOrd="0" destOrd="0" presId="urn:microsoft.com/office/officeart/2005/8/layout/orgChart1"/>
    <dgm:cxn modelId="{CB6301AE-2F35-4142-AC18-B6DC549BB40B}" type="presOf" srcId="{377CD816-A9E9-3249-A663-BBB95889527D}" destId="{2E1A9471-1FA4-B04D-BEF4-CFA704964BA8}" srcOrd="0" destOrd="0" presId="urn:microsoft.com/office/officeart/2005/8/layout/orgChart1"/>
    <dgm:cxn modelId="{206993AE-8C5F-1044-AB53-7F9DEEEEAEBF}" type="presOf" srcId="{945E1668-7ED4-E34D-AF94-9940E1F21227}" destId="{9D536CFD-12AB-1744-B277-9CE10EF3255A}" srcOrd="1" destOrd="0" presId="urn:microsoft.com/office/officeart/2005/8/layout/orgChart1"/>
    <dgm:cxn modelId="{C2B4D2AE-0C7B-9A4A-AC04-AE544293F997}" srcId="{7EE5756A-368C-D044-8111-929599E8673F}" destId="{0664FD0D-A4AF-8744-B54D-6ACCF0A08131}" srcOrd="3" destOrd="0" parTransId="{19A8CBC4-0AFF-5947-8702-1C90DCF2CAA0}" sibTransId="{42457C07-4F88-9346-998D-4F4FA18F794E}"/>
    <dgm:cxn modelId="{90021DAF-EA98-D24D-AEAF-351180340F7B}" type="presOf" srcId="{0664FD0D-A4AF-8744-B54D-6ACCF0A08131}" destId="{787FDC59-96D1-B545-B2DF-85F58A4610FE}" srcOrd="1" destOrd="0" presId="urn:microsoft.com/office/officeart/2005/8/layout/orgChart1"/>
    <dgm:cxn modelId="{BE0E97B0-A898-CA4C-88A1-BF9A210BC033}" type="presOf" srcId="{80BAA72F-E7F3-264B-B220-6AE818FC9A7A}" destId="{453B12C4-C5A0-D946-97C5-6F070FFCFA62}" srcOrd="0" destOrd="0" presId="urn:microsoft.com/office/officeart/2005/8/layout/orgChart1"/>
    <dgm:cxn modelId="{2CA36DB2-7C9F-F24C-A856-BEC42D8267FE}" type="presOf" srcId="{2BEE053A-D7B2-EF4E-86D2-D80B113FC16F}" destId="{5612E146-3E2D-264C-ABD9-F399EBC1D922}" srcOrd="0" destOrd="0" presId="urn:microsoft.com/office/officeart/2005/8/layout/orgChart1"/>
    <dgm:cxn modelId="{1EAE4EB2-618F-EE48-AB04-E43A22AE85B0}" type="presOf" srcId="{71B59DB8-13C4-F34D-BA0C-F03ACB0572E2}" destId="{14D75C69-E69A-5448-B74A-2C55EC99748E}" srcOrd="0" destOrd="0" presId="urn:microsoft.com/office/officeart/2005/8/layout/orgChart1"/>
    <dgm:cxn modelId="{7470A4BB-AB97-ED4E-8CEB-3DD29B0FC2A3}" type="presOf" srcId="{0D989BFD-8F4B-0143-AC62-B73F4B60858E}" destId="{B048A366-318B-A943-8A58-B8B4C024A999}" srcOrd="1" destOrd="0" presId="urn:microsoft.com/office/officeart/2005/8/layout/orgChart1"/>
    <dgm:cxn modelId="{911916BC-BAA9-D347-A48B-9ED56E68FF34}" type="presOf" srcId="{7EE5756A-368C-D044-8111-929599E8673F}" destId="{F33D361F-623D-0147-A300-07051879BA72}" srcOrd="0" destOrd="0" presId="urn:microsoft.com/office/officeart/2005/8/layout/orgChart1"/>
    <dgm:cxn modelId="{46BB78BE-B1BD-4D54-93F4-336DDC14671E}" type="presOf" srcId="{DD423604-244F-4C20-95CD-355D0A614EFD}" destId="{A86C04CE-9DA1-4604-8E18-85606D57181B}" srcOrd="0" destOrd="0" presId="urn:microsoft.com/office/officeart/2005/8/layout/orgChart1"/>
    <dgm:cxn modelId="{917AEFBE-B568-A54E-A625-EBA5A469AB63}" type="presOf" srcId="{4F5DCE41-ED4F-E946-95AD-6831F47538C7}" destId="{4A7B4D0C-214E-8243-BBBE-93BDAEC7E03A}" srcOrd="1" destOrd="0" presId="urn:microsoft.com/office/officeart/2005/8/layout/orgChart1"/>
    <dgm:cxn modelId="{662D2CC2-DF17-B247-A6EF-59E00420E8DD}" type="presOf" srcId="{7DABF30E-159B-FA41-9667-1D7ACD6DBF6E}" destId="{3963E867-C10F-7D46-853F-8C418FA5790B}" srcOrd="0" destOrd="0" presId="urn:microsoft.com/office/officeart/2005/8/layout/orgChart1"/>
    <dgm:cxn modelId="{C8C2A8C2-A038-3946-BC29-35347EF01434}" srcId="{5D9CEF1D-D5A2-419E-A1F2-B3666BC0F491}" destId="{C3ED651C-7767-C343-BA51-CA2B886A0AD0}" srcOrd="1" destOrd="0" parTransId="{04291E0B-A9F9-C249-BD74-FDE11007AA8A}" sibTransId="{938B5F1F-051E-B94F-9375-11130B1A7606}"/>
    <dgm:cxn modelId="{69F02CC6-DBAF-4135-8120-C16FC19C7651}" type="presOf" srcId="{1342864F-CA74-46C2-BD69-E636F3B7DA5D}" destId="{8DB3784E-7C2B-4AA0-9962-EE3D740880A4}" srcOrd="1" destOrd="0" presId="urn:microsoft.com/office/officeart/2005/8/layout/orgChart1"/>
    <dgm:cxn modelId="{1749CCC6-5DC9-7B44-8910-584683B6B6BE}" type="presOf" srcId="{F2689DED-4638-E845-AD22-A290A9B35D8A}" destId="{51F178C5-060D-E64B-BB7A-5CB7334847A1}" srcOrd="0" destOrd="0" presId="urn:microsoft.com/office/officeart/2005/8/layout/orgChart1"/>
    <dgm:cxn modelId="{8A6077C9-304D-2F40-9635-014885E1E9B3}" type="presOf" srcId="{C3ED651C-7767-C343-BA51-CA2B886A0AD0}" destId="{DB0ADA27-FF02-4048-9F5C-DD34753A7894}" srcOrd="1" destOrd="0" presId="urn:microsoft.com/office/officeart/2005/8/layout/orgChart1"/>
    <dgm:cxn modelId="{B51A3ECC-B69C-47DF-9EE7-F33463B5EA8D}" type="presOf" srcId="{BC7C4B05-3189-46D8-901B-B5B51190BD62}" destId="{17FEF3A4-82E8-49F8-A344-C4666C16A278}" srcOrd="1" destOrd="0" presId="urn:microsoft.com/office/officeart/2005/8/layout/orgChart1"/>
    <dgm:cxn modelId="{F0E6EBD5-490D-2749-AF20-B07E37593303}" srcId="{5E751591-1BAB-4B6F-AB4D-D5C5E652AAB2}" destId="{1C26D0ED-EBEC-FC4D-BA3C-812D5CA3579A}" srcOrd="1" destOrd="0" parTransId="{75BB4D88-A95D-0648-BDB9-CC0E00D25F80}" sibTransId="{F796A1C4-62A3-DF41-AF7D-F40E9541AFD7}"/>
    <dgm:cxn modelId="{92ED78D6-613B-724B-82A2-020D7364F6D6}" type="presOf" srcId="{380F6547-492E-AB4F-8BB6-181306BD16FA}" destId="{8E0108F3-C705-3C44-ABA6-59E2E8B8CEA2}" srcOrd="1" destOrd="0" presId="urn:microsoft.com/office/officeart/2005/8/layout/orgChart1"/>
    <dgm:cxn modelId="{9512A5D6-24D4-3E4F-99AB-C6FF396E1309}" type="presOf" srcId="{B75C30CF-B629-6547-BE0E-01A9E1E02A8D}" destId="{26F8D7C8-0A53-A340-9FB2-16567BEE9F00}" srcOrd="0" destOrd="0" presId="urn:microsoft.com/office/officeart/2005/8/layout/orgChart1"/>
    <dgm:cxn modelId="{290FE9D6-97F0-7345-BC48-BFC0B05D19D8}" type="presOf" srcId="{19A8CBC4-0AFF-5947-8702-1C90DCF2CAA0}" destId="{BE491A73-FD32-5340-9D85-C4A6D77E0081}" srcOrd="0" destOrd="0" presId="urn:microsoft.com/office/officeart/2005/8/layout/orgChart1"/>
    <dgm:cxn modelId="{A5AFFBD7-DD4A-44EE-BF30-BD9AAE599DED}" srcId="{82B63C55-4FDE-4C94-8CF2-3370D050EC0E}" destId="{5E751591-1BAB-4B6F-AB4D-D5C5E652AAB2}" srcOrd="2" destOrd="0" parTransId="{6AA2F861-34B1-424D-ABF1-114B587C1C0E}" sibTransId="{A7C8F4C5-99E7-4D67-939F-362EE695848A}"/>
    <dgm:cxn modelId="{2EAB29D8-64DF-4399-9B82-E6D92FF18B5D}" type="presOf" srcId="{EF306172-5A58-498A-9327-8F22CE9DC2C1}" destId="{C99D11CA-CE87-4DAA-889B-9864C7B07C2F}" srcOrd="0" destOrd="0" presId="urn:microsoft.com/office/officeart/2005/8/layout/orgChart1"/>
    <dgm:cxn modelId="{203A65D9-3729-3B4B-8F3B-2854059D3BC8}" type="presOf" srcId="{80BAA72F-E7F3-264B-B220-6AE818FC9A7A}" destId="{1EE0EFE4-E2C2-3C42-AF7D-9C7B6C7EAEEB}" srcOrd="1" destOrd="0" presId="urn:microsoft.com/office/officeart/2005/8/layout/orgChart1"/>
    <dgm:cxn modelId="{41BC79DC-A322-1349-84F8-FF08A7F2739A}" type="presOf" srcId="{75D02325-FF71-084E-BE80-F445CBF5140D}" destId="{7CC8372B-679C-F247-B3F0-945D3D12BE3D}" srcOrd="1" destOrd="0" presId="urn:microsoft.com/office/officeart/2005/8/layout/orgChart1"/>
    <dgm:cxn modelId="{860489DC-84B1-9E4A-9B1F-315C730226C2}" type="presOf" srcId="{1C26D0ED-EBEC-FC4D-BA3C-812D5CA3579A}" destId="{B44421A3-B0C4-E541-B91D-8F2DBF00B9A0}" srcOrd="1" destOrd="0" presId="urn:microsoft.com/office/officeart/2005/8/layout/orgChart1"/>
    <dgm:cxn modelId="{AC2E24DD-E81F-344D-B2E3-A91D01B70B49}" type="presOf" srcId="{82DFA47C-6704-174A-B03F-E4FA2DF0CEC1}" destId="{6636BBCF-A246-6741-84CE-DEEA760C8BDC}" srcOrd="0" destOrd="0" presId="urn:microsoft.com/office/officeart/2005/8/layout/orgChart1"/>
    <dgm:cxn modelId="{923050E1-2BB9-EE41-A36D-3DBBEE5199B7}" type="presOf" srcId="{0D989BFD-8F4B-0143-AC62-B73F4B60858E}" destId="{C8B308E4-5643-0E4D-8863-72CE00903E94}" srcOrd="0" destOrd="0" presId="urn:microsoft.com/office/officeart/2005/8/layout/orgChart1"/>
    <dgm:cxn modelId="{533CDFE4-85AD-FD43-B152-BD400740764C}" type="presOf" srcId="{C3ED651C-7767-C343-BA51-CA2B886A0AD0}" destId="{0BE2E593-70E0-DF4E-AC14-09DB1215FA0C}" srcOrd="0" destOrd="0" presId="urn:microsoft.com/office/officeart/2005/8/layout/orgChart1"/>
    <dgm:cxn modelId="{0092E7E4-EBE1-4753-BD84-4AEAB405F819}" srcId="{5D9CEF1D-D5A2-419E-A1F2-B3666BC0F491}" destId="{DD423604-244F-4C20-95CD-355D0A614EFD}" srcOrd="0" destOrd="0" parTransId="{D46844B4-0C67-40B3-88E9-CA8186E41815}" sibTransId="{EB5A69B6-4B0B-4789-847A-4D354F8634C3}"/>
    <dgm:cxn modelId="{380BC2E6-FBD5-D347-B16E-6D05C9379EE4}" type="presOf" srcId="{FD3EF5BC-5DE8-F64A-A214-9876403A7D70}" destId="{63983B11-8F28-A343-A4E4-9999F978DA81}" srcOrd="1" destOrd="0" presId="urn:microsoft.com/office/officeart/2005/8/layout/orgChart1"/>
    <dgm:cxn modelId="{B46C2CE8-E22F-1E40-B2A7-E976DB0FC387}" srcId="{5D9CEF1D-D5A2-419E-A1F2-B3666BC0F491}" destId="{0D989BFD-8F4B-0143-AC62-B73F4B60858E}" srcOrd="2" destOrd="0" parTransId="{8236C428-6D83-7A4A-A0DE-DCCD042DFF65}" sibTransId="{F74A50BD-BEF1-BE47-AACD-7F6E6D0A1625}"/>
    <dgm:cxn modelId="{E8AFB8E9-58EA-0847-B7DB-E7A7886375BD}" type="presOf" srcId="{4F5DCE41-ED4F-E946-95AD-6831F47538C7}" destId="{2CB6D2EC-4AD3-5149-896D-636B93738B5B}" srcOrd="0" destOrd="0" presId="urn:microsoft.com/office/officeart/2005/8/layout/orgChart1"/>
    <dgm:cxn modelId="{BC4651EA-5730-4643-8CD6-7C37B1D392E8}" type="presOf" srcId="{C3B4FB2E-148B-CF45-951C-EB6FD74EA7FC}" destId="{F2C08816-41F6-374C-88D7-A93CEFE70384}" srcOrd="0" destOrd="0" presId="urn:microsoft.com/office/officeart/2005/8/layout/orgChart1"/>
    <dgm:cxn modelId="{D02330EC-0C07-40D8-8F08-7C00F8310B7C}" srcId="{25A936DF-08A1-4DD2-921C-76F841EAC6F4}" destId="{82B63C55-4FDE-4C94-8CF2-3370D050EC0E}" srcOrd="0" destOrd="0" parTransId="{EDED5CE7-7825-4D1F-9F1A-EFF21F460173}" sibTransId="{60E0623D-BD96-4675-BA6A-1D259EE1668D}"/>
    <dgm:cxn modelId="{ED830BEF-1868-4F42-B165-31111A8A58CF}" type="presOf" srcId="{F86B604F-F083-429F-963F-2770BB95EF41}" destId="{4EA36F2C-3C0E-45EF-B8C7-5D0389FD3B96}" srcOrd="0" destOrd="0" presId="urn:microsoft.com/office/officeart/2005/8/layout/orgChart1"/>
    <dgm:cxn modelId="{B3EEF2F0-154D-4D4C-8080-0A753B6699CE}" srcId="{EF306172-5A58-498A-9327-8F22CE9DC2C1}" destId="{F2689DED-4638-E845-AD22-A290A9B35D8A}" srcOrd="4" destOrd="0" parTransId="{488DF85E-D1BE-E34D-A361-8D98F9BBBA47}" sibTransId="{4E573CE0-7180-CF4E-A7BA-C2251423DB89}"/>
    <dgm:cxn modelId="{971A27F3-8B35-C144-9F79-A8B5AD20D8D2}" type="presOf" srcId="{D514400E-CFA1-5C4D-BC09-F309FE7D385C}" destId="{C8B64314-76B5-2F43-AAB9-8176862154C9}" srcOrd="0" destOrd="0" presId="urn:microsoft.com/office/officeart/2005/8/layout/orgChart1"/>
    <dgm:cxn modelId="{46D42CF5-11B0-D147-9A7D-C59DC613655E}" type="presOf" srcId="{0EF081B9-779F-324A-8B4A-968EA0A08855}" destId="{90446DFE-6EB2-5142-8DCC-3D6944A52692}" srcOrd="0" destOrd="0" presId="urn:microsoft.com/office/officeart/2005/8/layout/orgChart1"/>
    <dgm:cxn modelId="{F9C346F6-A00B-B544-A11B-119ACBE996B1}" type="presOf" srcId="{52C70711-CA93-004D-A942-FFF9D78D3732}" destId="{0D4B945C-CD9B-C44B-B34A-D21F66D95076}" srcOrd="0" destOrd="0" presId="urn:microsoft.com/office/officeart/2005/8/layout/orgChart1"/>
    <dgm:cxn modelId="{1C0001F7-C98F-2B42-84D5-90B681EA2BA1}" type="presOf" srcId="{488DF85E-D1BE-E34D-A361-8D98F9BBBA47}" destId="{38CD6A84-A747-4A4D-8F4E-B06DF225EC3B}" srcOrd="0" destOrd="0" presId="urn:microsoft.com/office/officeart/2005/8/layout/orgChart1"/>
    <dgm:cxn modelId="{B2FD20F9-C553-C74B-8C19-1442FD50F223}" srcId="{BC7C4B05-3189-46D8-901B-B5B51190BD62}" destId="{75D02325-FF71-084E-BE80-F445CBF5140D}" srcOrd="2" destOrd="0" parTransId="{93979BE5-6E63-DF4C-96C8-CDD98CDCA492}" sibTransId="{DC0EDA3A-1B2D-3A49-A77C-77F90341FF32}"/>
    <dgm:cxn modelId="{9C1061F9-8CBB-D544-B170-E91F6F2879DD}" type="presOf" srcId="{93979BE5-6E63-DF4C-96C8-CDD98CDCA492}" destId="{4ED13459-8259-4E42-91FB-9E4AD08A0E0F}" srcOrd="0" destOrd="0" presId="urn:microsoft.com/office/officeart/2005/8/layout/orgChart1"/>
    <dgm:cxn modelId="{198AE2FB-6611-FB47-9AFF-9C79204A0541}" type="presOf" srcId="{C699CA2D-B5FE-8245-AEB6-2D3D5CF32DDF}" destId="{D7EAAB4C-5293-8C43-A36C-648553DA49BD}" srcOrd="0" destOrd="0" presId="urn:microsoft.com/office/officeart/2005/8/layout/orgChart1"/>
    <dgm:cxn modelId="{782B39FC-608E-419E-A12C-973F2A36D459}" srcId="{BC7C4B05-3189-46D8-901B-B5B51190BD62}" destId="{1342864F-CA74-46C2-BD69-E636F3B7DA5D}" srcOrd="0" destOrd="0" parTransId="{D4F28F30-9488-4F14-BFBC-D7F29B482CEA}" sibTransId="{4C504CDE-5E98-43F5-B340-901D0431066E}"/>
    <dgm:cxn modelId="{0EA072FE-3DFD-1549-A7D4-2AE1BF7C967C}" type="presOf" srcId="{0664FD0D-A4AF-8744-B54D-6ACCF0A08131}" destId="{A14D55E8-D8F7-2D48-9D86-03885C305C7F}" srcOrd="0" destOrd="0" presId="urn:microsoft.com/office/officeart/2005/8/layout/orgChart1"/>
    <dgm:cxn modelId="{E99A1581-6DE0-4BDB-9FB9-55F61E6BDEC5}" type="presParOf" srcId="{8955F21D-371F-4B77-B666-240375C0B22E}" destId="{F8EC16A3-C191-4CB2-B92C-B3F2A8BE5EF9}" srcOrd="0" destOrd="0" presId="urn:microsoft.com/office/officeart/2005/8/layout/orgChart1"/>
    <dgm:cxn modelId="{B26096B2-7FC7-4F8A-AF94-259353B4A889}" type="presParOf" srcId="{F8EC16A3-C191-4CB2-B92C-B3F2A8BE5EF9}" destId="{62FEEEEB-B054-4EA0-8AEE-2DF8ACD70F6D}" srcOrd="0" destOrd="0" presId="urn:microsoft.com/office/officeart/2005/8/layout/orgChart1"/>
    <dgm:cxn modelId="{37D3A052-112F-4F13-A226-C511B0530EB5}" type="presParOf" srcId="{62FEEEEB-B054-4EA0-8AEE-2DF8ACD70F6D}" destId="{D5A5F600-6AFB-460F-A7F4-96F60124AA0E}" srcOrd="0" destOrd="0" presId="urn:microsoft.com/office/officeart/2005/8/layout/orgChart1"/>
    <dgm:cxn modelId="{59AD5CB2-2997-4AF8-BEF2-21FF6E775CB5}" type="presParOf" srcId="{62FEEEEB-B054-4EA0-8AEE-2DF8ACD70F6D}" destId="{17BB1D9F-2469-4176-9198-118AC009E0AC}" srcOrd="1" destOrd="0" presId="urn:microsoft.com/office/officeart/2005/8/layout/orgChart1"/>
    <dgm:cxn modelId="{19120A1E-5204-4C7D-8C2F-7DACF91A6365}" type="presParOf" srcId="{F8EC16A3-C191-4CB2-B92C-B3F2A8BE5EF9}" destId="{C2D0AA65-5575-40DA-BBD6-F25B8F15CCC5}" srcOrd="1" destOrd="0" presId="urn:microsoft.com/office/officeart/2005/8/layout/orgChart1"/>
    <dgm:cxn modelId="{E3D74AC0-D779-4012-9EAB-266C6977A719}" type="presParOf" srcId="{C2D0AA65-5575-40DA-BBD6-F25B8F15CCC5}" destId="{4495DC17-4740-484A-ABEB-4A51A10DA5FF}" srcOrd="0" destOrd="0" presId="urn:microsoft.com/office/officeart/2005/8/layout/orgChart1"/>
    <dgm:cxn modelId="{F137EE60-1FA4-4D04-B9AE-7C8C395F8392}" type="presParOf" srcId="{C2D0AA65-5575-40DA-BBD6-F25B8F15CCC5}" destId="{E40785CC-2B0E-472D-9A67-4D4E5A217F26}" srcOrd="1" destOrd="0" presId="urn:microsoft.com/office/officeart/2005/8/layout/orgChart1"/>
    <dgm:cxn modelId="{3EFE2CF5-0430-48A7-A66C-74CF2C0F0A1F}" type="presParOf" srcId="{E40785CC-2B0E-472D-9A67-4D4E5A217F26}" destId="{B3C47E69-B21E-4EC5-96D5-7BCD784835F6}" srcOrd="0" destOrd="0" presId="urn:microsoft.com/office/officeart/2005/8/layout/orgChart1"/>
    <dgm:cxn modelId="{251DB2EE-B00B-4147-8825-D3A389583F7F}" type="presParOf" srcId="{B3C47E69-B21E-4EC5-96D5-7BCD784835F6}" destId="{C99D11CA-CE87-4DAA-889B-9864C7B07C2F}" srcOrd="0" destOrd="0" presId="urn:microsoft.com/office/officeart/2005/8/layout/orgChart1"/>
    <dgm:cxn modelId="{AF919777-6A38-423D-B104-110A26535FFB}" type="presParOf" srcId="{B3C47E69-B21E-4EC5-96D5-7BCD784835F6}" destId="{AAF3F00E-33B8-46B8-A945-099156C55379}" srcOrd="1" destOrd="0" presId="urn:microsoft.com/office/officeart/2005/8/layout/orgChart1"/>
    <dgm:cxn modelId="{A65AF1D8-97A7-4B32-8FFC-17DF7BB69861}" type="presParOf" srcId="{E40785CC-2B0E-472D-9A67-4D4E5A217F26}" destId="{13DC7E1E-0350-41B3-A175-8F02558D3223}" srcOrd="1" destOrd="0" presId="urn:microsoft.com/office/officeart/2005/8/layout/orgChart1"/>
    <dgm:cxn modelId="{B15E0A27-0D72-144D-9EDE-C93B9F495138}" type="presParOf" srcId="{13DC7E1E-0350-41B3-A175-8F02558D3223}" destId="{9B188183-CEFC-D24D-B66F-FCB9C3BC9562}" srcOrd="0" destOrd="0" presId="urn:microsoft.com/office/officeart/2005/8/layout/orgChart1"/>
    <dgm:cxn modelId="{0B13B13C-067F-A242-81AA-496A9B3AFDC9}" type="presParOf" srcId="{13DC7E1E-0350-41B3-A175-8F02558D3223}" destId="{9FB36505-EF99-B441-983F-231FD5155CBC}" srcOrd="1" destOrd="0" presId="urn:microsoft.com/office/officeart/2005/8/layout/orgChart1"/>
    <dgm:cxn modelId="{E26D1DFB-D432-6E4F-BE63-9712371E7D5E}" type="presParOf" srcId="{9FB36505-EF99-B441-983F-231FD5155CBC}" destId="{71119E20-7C2E-3348-9EF6-1C5C81E97127}" srcOrd="0" destOrd="0" presId="urn:microsoft.com/office/officeart/2005/8/layout/orgChart1"/>
    <dgm:cxn modelId="{B729CCA2-61AA-BE44-B020-49C39AF995EF}" type="presParOf" srcId="{71119E20-7C2E-3348-9EF6-1C5C81E97127}" destId="{453B12C4-C5A0-D946-97C5-6F070FFCFA62}" srcOrd="0" destOrd="0" presId="urn:microsoft.com/office/officeart/2005/8/layout/orgChart1"/>
    <dgm:cxn modelId="{C3FE23BF-0A70-6E4D-8B03-C76E8F916075}" type="presParOf" srcId="{71119E20-7C2E-3348-9EF6-1C5C81E97127}" destId="{1EE0EFE4-E2C2-3C42-AF7D-9C7B6C7EAEEB}" srcOrd="1" destOrd="0" presId="urn:microsoft.com/office/officeart/2005/8/layout/orgChart1"/>
    <dgm:cxn modelId="{765B9D73-8E9D-724D-B9EE-44E83A6C631D}" type="presParOf" srcId="{9FB36505-EF99-B441-983F-231FD5155CBC}" destId="{13899EAA-C85D-8F49-AE2A-751E400F1B46}" srcOrd="1" destOrd="0" presId="urn:microsoft.com/office/officeart/2005/8/layout/orgChart1"/>
    <dgm:cxn modelId="{832D9556-D9A7-F94C-9BB0-C2BFFCC5ABB4}" type="presParOf" srcId="{9FB36505-EF99-B441-983F-231FD5155CBC}" destId="{C01168E4-CE3D-CA4B-A961-861AFBE91930}" srcOrd="2" destOrd="0" presId="urn:microsoft.com/office/officeart/2005/8/layout/orgChart1"/>
    <dgm:cxn modelId="{58883F7C-8AEE-6E46-B314-4A3A69546952}" type="presParOf" srcId="{13DC7E1E-0350-41B3-A175-8F02558D3223}" destId="{19B227E7-F5E1-494C-9E38-17D8E98690D6}" srcOrd="2" destOrd="0" presId="urn:microsoft.com/office/officeart/2005/8/layout/orgChart1"/>
    <dgm:cxn modelId="{7918A785-D47A-8146-99ED-6F1A26A006CA}" type="presParOf" srcId="{13DC7E1E-0350-41B3-A175-8F02558D3223}" destId="{E2FB29AD-BD11-9A4F-872B-3DADDCCFBED3}" srcOrd="3" destOrd="0" presId="urn:microsoft.com/office/officeart/2005/8/layout/orgChart1"/>
    <dgm:cxn modelId="{2EF905C5-BB41-C749-8F15-8F09AA232C74}" type="presParOf" srcId="{E2FB29AD-BD11-9A4F-872B-3DADDCCFBED3}" destId="{9FC06127-B6D1-C54E-B13E-5828F6729B0B}" srcOrd="0" destOrd="0" presId="urn:microsoft.com/office/officeart/2005/8/layout/orgChart1"/>
    <dgm:cxn modelId="{E8E9DD28-4CE2-0E45-ADB1-9980E1DC0D14}" type="presParOf" srcId="{9FC06127-B6D1-C54E-B13E-5828F6729B0B}" destId="{D7EAAB4C-5293-8C43-A36C-648553DA49BD}" srcOrd="0" destOrd="0" presId="urn:microsoft.com/office/officeart/2005/8/layout/orgChart1"/>
    <dgm:cxn modelId="{13E3FE66-4DD4-2F45-BAA6-04CBD07C83E1}" type="presParOf" srcId="{9FC06127-B6D1-C54E-B13E-5828F6729B0B}" destId="{B3426568-7242-564F-97B1-CA9B343E5794}" srcOrd="1" destOrd="0" presId="urn:microsoft.com/office/officeart/2005/8/layout/orgChart1"/>
    <dgm:cxn modelId="{E14A7930-0A60-224D-AE43-65A210D4D050}" type="presParOf" srcId="{E2FB29AD-BD11-9A4F-872B-3DADDCCFBED3}" destId="{BF34FD43-A024-EF40-8629-4F735B706E88}" srcOrd="1" destOrd="0" presId="urn:microsoft.com/office/officeart/2005/8/layout/orgChart1"/>
    <dgm:cxn modelId="{BB8A484A-8534-954A-AEBE-34CD53665F5F}" type="presParOf" srcId="{E2FB29AD-BD11-9A4F-872B-3DADDCCFBED3}" destId="{EE809E03-18D9-6840-ADAD-B2D57313F13A}" srcOrd="2" destOrd="0" presId="urn:microsoft.com/office/officeart/2005/8/layout/orgChart1"/>
    <dgm:cxn modelId="{F49A6E82-49B2-6E44-A44A-161D9D51056D}" type="presParOf" srcId="{13DC7E1E-0350-41B3-A175-8F02558D3223}" destId="{E06C6266-8C08-B840-B0EC-E1EE035507A8}" srcOrd="4" destOrd="0" presId="urn:microsoft.com/office/officeart/2005/8/layout/orgChart1"/>
    <dgm:cxn modelId="{F08ED5F9-F0AB-DF42-8AAF-B3A08144D51A}" type="presParOf" srcId="{13DC7E1E-0350-41B3-A175-8F02558D3223}" destId="{835372A8-5275-B946-B5F7-EF9EF8F71959}" srcOrd="5" destOrd="0" presId="urn:microsoft.com/office/officeart/2005/8/layout/orgChart1"/>
    <dgm:cxn modelId="{FFC42209-2738-DB46-B3B8-53A36C4B02E5}" type="presParOf" srcId="{835372A8-5275-B946-B5F7-EF9EF8F71959}" destId="{B194D47A-400B-3241-8949-E89FDE70AE54}" srcOrd="0" destOrd="0" presId="urn:microsoft.com/office/officeart/2005/8/layout/orgChart1"/>
    <dgm:cxn modelId="{AEFAA764-21AC-F04D-BB83-63080AFB4C28}" type="presParOf" srcId="{B194D47A-400B-3241-8949-E89FDE70AE54}" destId="{2E1A9471-1FA4-B04D-BEF4-CFA704964BA8}" srcOrd="0" destOrd="0" presId="urn:microsoft.com/office/officeart/2005/8/layout/orgChart1"/>
    <dgm:cxn modelId="{8707CB45-5201-924D-8EB1-EA21DF4119E2}" type="presParOf" srcId="{B194D47A-400B-3241-8949-E89FDE70AE54}" destId="{2D23A75C-4161-1246-98C5-86B0B1A9B414}" srcOrd="1" destOrd="0" presId="urn:microsoft.com/office/officeart/2005/8/layout/orgChart1"/>
    <dgm:cxn modelId="{7AC0B9E1-FC2C-7F41-BDBE-C700EDC1879F}" type="presParOf" srcId="{835372A8-5275-B946-B5F7-EF9EF8F71959}" destId="{9E8B033E-ACA3-5346-A031-0BC94E05A410}" srcOrd="1" destOrd="0" presId="urn:microsoft.com/office/officeart/2005/8/layout/orgChart1"/>
    <dgm:cxn modelId="{1DF0567B-A36A-1845-B16C-57A8B746B70B}" type="presParOf" srcId="{835372A8-5275-B946-B5F7-EF9EF8F71959}" destId="{F25BD127-B4C7-CC43-80CC-F8360D86F26A}" srcOrd="2" destOrd="0" presId="urn:microsoft.com/office/officeart/2005/8/layout/orgChart1"/>
    <dgm:cxn modelId="{FBEB49FA-32E4-E047-9AF7-3A7571BCBC64}" type="presParOf" srcId="{13DC7E1E-0350-41B3-A175-8F02558D3223}" destId="{A6A048A5-99E1-8444-9E58-425B8DE3DE7B}" srcOrd="6" destOrd="0" presId="urn:microsoft.com/office/officeart/2005/8/layout/orgChart1"/>
    <dgm:cxn modelId="{BC49AA27-713E-5E49-BBF3-1C661FDE7812}" type="presParOf" srcId="{13DC7E1E-0350-41B3-A175-8F02558D3223}" destId="{E6456DCA-FDA4-6C4D-94F5-5E522D51670B}" srcOrd="7" destOrd="0" presId="urn:microsoft.com/office/officeart/2005/8/layout/orgChart1"/>
    <dgm:cxn modelId="{E6E75462-7169-D04D-AFBE-711EE5215134}" type="presParOf" srcId="{E6456DCA-FDA4-6C4D-94F5-5E522D51670B}" destId="{677ADABB-D6C2-CC44-B924-04CDF15C82B6}" srcOrd="0" destOrd="0" presId="urn:microsoft.com/office/officeart/2005/8/layout/orgChart1"/>
    <dgm:cxn modelId="{D83B92C1-89E6-D045-BCCF-CE35E432C604}" type="presParOf" srcId="{677ADABB-D6C2-CC44-B924-04CDF15C82B6}" destId="{14D75C69-E69A-5448-B74A-2C55EC99748E}" srcOrd="0" destOrd="0" presId="urn:microsoft.com/office/officeart/2005/8/layout/orgChart1"/>
    <dgm:cxn modelId="{525C29A9-9CD9-0D4F-93EE-261A92222AC1}" type="presParOf" srcId="{677ADABB-D6C2-CC44-B924-04CDF15C82B6}" destId="{E2DEED1D-FA4F-714B-A05C-164BD6F0301F}" srcOrd="1" destOrd="0" presId="urn:microsoft.com/office/officeart/2005/8/layout/orgChart1"/>
    <dgm:cxn modelId="{B1FC6968-44B3-8846-9E41-956DEFAEC31B}" type="presParOf" srcId="{E6456DCA-FDA4-6C4D-94F5-5E522D51670B}" destId="{E3CC7317-6832-364A-A162-D090B8122200}" srcOrd="1" destOrd="0" presId="urn:microsoft.com/office/officeart/2005/8/layout/orgChart1"/>
    <dgm:cxn modelId="{5227D855-9EC0-5A4F-BEBE-A5C16F8C2D23}" type="presParOf" srcId="{E6456DCA-FDA4-6C4D-94F5-5E522D51670B}" destId="{E6693F04-18AB-8A48-BDBE-DEB8803803FA}" srcOrd="2" destOrd="0" presId="urn:microsoft.com/office/officeart/2005/8/layout/orgChart1"/>
    <dgm:cxn modelId="{496746A9-101B-E74F-B363-09D396914EF3}" type="presParOf" srcId="{13DC7E1E-0350-41B3-A175-8F02558D3223}" destId="{38CD6A84-A747-4A4D-8F4E-B06DF225EC3B}" srcOrd="8" destOrd="0" presId="urn:microsoft.com/office/officeart/2005/8/layout/orgChart1"/>
    <dgm:cxn modelId="{217F35A1-9D11-7148-82EC-DEED21C688D6}" type="presParOf" srcId="{13DC7E1E-0350-41B3-A175-8F02558D3223}" destId="{C2B0511D-D982-EC47-94DA-A292BD86FB84}" srcOrd="9" destOrd="0" presId="urn:microsoft.com/office/officeart/2005/8/layout/orgChart1"/>
    <dgm:cxn modelId="{E3CC6681-946C-CF48-B0C3-BC3FF11E52EF}" type="presParOf" srcId="{C2B0511D-D982-EC47-94DA-A292BD86FB84}" destId="{A6EABBA0-F085-6D4D-BD29-0656AA587133}" srcOrd="0" destOrd="0" presId="urn:microsoft.com/office/officeart/2005/8/layout/orgChart1"/>
    <dgm:cxn modelId="{55077FB1-AB10-574C-B689-9E0BD1208B3B}" type="presParOf" srcId="{A6EABBA0-F085-6D4D-BD29-0656AA587133}" destId="{51F178C5-060D-E64B-BB7A-5CB7334847A1}" srcOrd="0" destOrd="0" presId="urn:microsoft.com/office/officeart/2005/8/layout/orgChart1"/>
    <dgm:cxn modelId="{7B518C45-40FA-834C-B9C3-B977DAD8CF3A}" type="presParOf" srcId="{A6EABBA0-F085-6D4D-BD29-0656AA587133}" destId="{111A4E5F-C555-024A-8337-077B82AFE7E7}" srcOrd="1" destOrd="0" presId="urn:microsoft.com/office/officeart/2005/8/layout/orgChart1"/>
    <dgm:cxn modelId="{C0F989B0-E21C-2044-8BCB-1398D12935B3}" type="presParOf" srcId="{C2B0511D-D982-EC47-94DA-A292BD86FB84}" destId="{8F90245E-3D16-A14D-85CB-F37567636289}" srcOrd="1" destOrd="0" presId="urn:microsoft.com/office/officeart/2005/8/layout/orgChart1"/>
    <dgm:cxn modelId="{29698EB0-F2D9-C045-9168-5981C892AE89}" type="presParOf" srcId="{C2B0511D-D982-EC47-94DA-A292BD86FB84}" destId="{4614ABC3-2487-D242-B9AA-E535AA4EB7E9}" srcOrd="2" destOrd="0" presId="urn:microsoft.com/office/officeart/2005/8/layout/orgChart1"/>
    <dgm:cxn modelId="{77B08C8F-C446-484C-BA8E-C4BD0088C460}" type="presParOf" srcId="{E40785CC-2B0E-472D-9A67-4D4E5A217F26}" destId="{00BBFF6B-14D4-422A-B896-53890BDBF689}" srcOrd="2" destOrd="0" presId="urn:microsoft.com/office/officeart/2005/8/layout/orgChart1"/>
    <dgm:cxn modelId="{56C6DC6F-8EC0-4744-A7A3-07AA98028B48}" type="presParOf" srcId="{C2D0AA65-5575-40DA-BBD6-F25B8F15CCC5}" destId="{FED03000-3118-4D24-B657-355ED03BB173}" srcOrd="2" destOrd="0" presId="urn:microsoft.com/office/officeart/2005/8/layout/orgChart1"/>
    <dgm:cxn modelId="{381819F3-5B0D-44A2-8525-A190735295D4}" type="presParOf" srcId="{C2D0AA65-5575-40DA-BBD6-F25B8F15CCC5}" destId="{3C9D9758-E044-484B-920A-D5EAF9AB221F}" srcOrd="3" destOrd="0" presId="urn:microsoft.com/office/officeart/2005/8/layout/orgChart1"/>
    <dgm:cxn modelId="{9FEE3713-486A-4AED-A637-C912645752E9}" type="presParOf" srcId="{3C9D9758-E044-484B-920A-D5EAF9AB221F}" destId="{F94331F8-68D5-43B3-804D-6B9E38D39131}" srcOrd="0" destOrd="0" presId="urn:microsoft.com/office/officeart/2005/8/layout/orgChart1"/>
    <dgm:cxn modelId="{E290D430-DD89-406A-A1BA-3867D4B51444}" type="presParOf" srcId="{F94331F8-68D5-43B3-804D-6B9E38D39131}" destId="{1967C626-8B40-4C57-85AA-9176DA6C1891}" srcOrd="0" destOrd="0" presId="urn:microsoft.com/office/officeart/2005/8/layout/orgChart1"/>
    <dgm:cxn modelId="{7E6BA942-8AE0-40D0-94F8-78CE48953E37}" type="presParOf" srcId="{F94331F8-68D5-43B3-804D-6B9E38D39131}" destId="{17FEF3A4-82E8-49F8-A344-C4666C16A278}" srcOrd="1" destOrd="0" presId="urn:microsoft.com/office/officeart/2005/8/layout/orgChart1"/>
    <dgm:cxn modelId="{297DBF7B-A80B-429A-99C8-51399BC06733}" type="presParOf" srcId="{3C9D9758-E044-484B-920A-D5EAF9AB221F}" destId="{F9E04C68-0D57-494C-9D5F-3F41210EA718}" srcOrd="1" destOrd="0" presId="urn:microsoft.com/office/officeart/2005/8/layout/orgChart1"/>
    <dgm:cxn modelId="{D8328209-F016-4E73-A3B1-AEE20BCC6B66}" type="presParOf" srcId="{F9E04C68-0D57-494C-9D5F-3F41210EA718}" destId="{F7C3049D-74C3-49FF-A22F-AE53CF4A9B62}" srcOrd="0" destOrd="0" presId="urn:microsoft.com/office/officeart/2005/8/layout/orgChart1"/>
    <dgm:cxn modelId="{DB9AA664-EC08-4175-8359-36FEDF2A34A6}" type="presParOf" srcId="{F9E04C68-0D57-494C-9D5F-3F41210EA718}" destId="{54106FCA-C7C4-411B-8516-630F58B20E9D}" srcOrd="1" destOrd="0" presId="urn:microsoft.com/office/officeart/2005/8/layout/orgChart1"/>
    <dgm:cxn modelId="{A000EE23-26D1-4173-A6EA-8FA3A5959F76}" type="presParOf" srcId="{54106FCA-C7C4-411B-8516-630F58B20E9D}" destId="{982BEF92-8A24-4810-9C5C-D8242D660526}" srcOrd="0" destOrd="0" presId="urn:microsoft.com/office/officeart/2005/8/layout/orgChart1"/>
    <dgm:cxn modelId="{14C45B0E-2E24-4712-A7A3-B365081FA2DB}" type="presParOf" srcId="{982BEF92-8A24-4810-9C5C-D8242D660526}" destId="{2997AFEF-998D-4C07-87C9-4D2C99610511}" srcOrd="0" destOrd="0" presId="urn:microsoft.com/office/officeart/2005/8/layout/orgChart1"/>
    <dgm:cxn modelId="{4177CE53-A3A1-4561-B71C-7D9EA76D295D}" type="presParOf" srcId="{982BEF92-8A24-4810-9C5C-D8242D660526}" destId="{8DB3784E-7C2B-4AA0-9962-EE3D740880A4}" srcOrd="1" destOrd="0" presId="urn:microsoft.com/office/officeart/2005/8/layout/orgChart1"/>
    <dgm:cxn modelId="{9DEE91B5-7891-4481-B9F5-95BAD4391D51}" type="presParOf" srcId="{54106FCA-C7C4-411B-8516-630F58B20E9D}" destId="{8E413577-62B3-47F1-BEBD-66D78B2A28CE}" srcOrd="1" destOrd="0" presId="urn:microsoft.com/office/officeart/2005/8/layout/orgChart1"/>
    <dgm:cxn modelId="{508D08F9-66BD-419F-94C3-34D4955251D9}" type="presParOf" srcId="{54106FCA-C7C4-411B-8516-630F58B20E9D}" destId="{4C20F884-46BE-44FC-8208-D57C2D3D42EB}" srcOrd="2" destOrd="0" presId="urn:microsoft.com/office/officeart/2005/8/layout/orgChart1"/>
    <dgm:cxn modelId="{A0F39FAC-AF0C-D244-96D1-8FA598A5943D}" type="presParOf" srcId="{F9E04C68-0D57-494C-9D5F-3F41210EA718}" destId="{F9D3D73B-6123-2249-8AA7-7172B4B07D2E}" srcOrd="2" destOrd="0" presId="urn:microsoft.com/office/officeart/2005/8/layout/orgChart1"/>
    <dgm:cxn modelId="{A233C0C1-E274-9C44-97EA-12C0915AEF84}" type="presParOf" srcId="{F9E04C68-0D57-494C-9D5F-3F41210EA718}" destId="{BCD23F05-1CB4-7041-A059-47E88F9C3AD5}" srcOrd="3" destOrd="0" presId="urn:microsoft.com/office/officeart/2005/8/layout/orgChart1"/>
    <dgm:cxn modelId="{02C30F4E-E1F7-D742-BDC9-FCD40A38CFDA}" type="presParOf" srcId="{BCD23F05-1CB4-7041-A059-47E88F9C3AD5}" destId="{09207C30-FB10-B04C-85E8-6E44C01979B6}" srcOrd="0" destOrd="0" presId="urn:microsoft.com/office/officeart/2005/8/layout/orgChart1"/>
    <dgm:cxn modelId="{0E7D9216-42BB-064C-8112-EB643DAAE1CB}" type="presParOf" srcId="{09207C30-FB10-B04C-85E8-6E44C01979B6}" destId="{0D4B945C-CD9B-C44B-B34A-D21F66D95076}" srcOrd="0" destOrd="0" presId="urn:microsoft.com/office/officeart/2005/8/layout/orgChart1"/>
    <dgm:cxn modelId="{0A8E9046-6094-B949-B8CE-9E98185419AA}" type="presParOf" srcId="{09207C30-FB10-B04C-85E8-6E44C01979B6}" destId="{08689EC7-58A5-4546-9C48-15C13387E931}" srcOrd="1" destOrd="0" presId="urn:microsoft.com/office/officeart/2005/8/layout/orgChart1"/>
    <dgm:cxn modelId="{80055393-8CE6-A244-A5FD-437C37614C08}" type="presParOf" srcId="{BCD23F05-1CB4-7041-A059-47E88F9C3AD5}" destId="{AD6B5069-011F-2645-909D-0C9FD2AC53B3}" srcOrd="1" destOrd="0" presId="urn:microsoft.com/office/officeart/2005/8/layout/orgChart1"/>
    <dgm:cxn modelId="{4EBFB3A1-672F-6A4E-ABFA-67E2AE686617}" type="presParOf" srcId="{BCD23F05-1CB4-7041-A059-47E88F9C3AD5}" destId="{DA0E4853-BC1E-7A42-87A0-16FF28A30DB6}" srcOrd="2" destOrd="0" presId="urn:microsoft.com/office/officeart/2005/8/layout/orgChart1"/>
    <dgm:cxn modelId="{69BA8736-0DB3-6841-BFD2-23DBBFDC7397}" type="presParOf" srcId="{F9E04C68-0D57-494C-9D5F-3F41210EA718}" destId="{4ED13459-8259-4E42-91FB-9E4AD08A0E0F}" srcOrd="4" destOrd="0" presId="urn:microsoft.com/office/officeart/2005/8/layout/orgChart1"/>
    <dgm:cxn modelId="{C0A84176-FF02-F145-8A9A-67C8DFE2192F}" type="presParOf" srcId="{F9E04C68-0D57-494C-9D5F-3F41210EA718}" destId="{41837E8E-31F1-7C4A-8CBF-7CD3FACC7860}" srcOrd="5" destOrd="0" presId="urn:microsoft.com/office/officeart/2005/8/layout/orgChart1"/>
    <dgm:cxn modelId="{52B41F85-D42F-864D-A852-B0B4AEBEF6F6}" type="presParOf" srcId="{41837E8E-31F1-7C4A-8CBF-7CD3FACC7860}" destId="{29DC85DB-40C4-5042-B801-A55051E7922A}" srcOrd="0" destOrd="0" presId="urn:microsoft.com/office/officeart/2005/8/layout/orgChart1"/>
    <dgm:cxn modelId="{38F22B1A-BA3D-DB43-B1A4-3D56C7BE38F5}" type="presParOf" srcId="{29DC85DB-40C4-5042-B801-A55051E7922A}" destId="{25742FFC-F59B-A445-87C8-371368A7A00E}" srcOrd="0" destOrd="0" presId="urn:microsoft.com/office/officeart/2005/8/layout/orgChart1"/>
    <dgm:cxn modelId="{00BAB676-02D1-FB4C-95C0-86867E80D346}" type="presParOf" srcId="{29DC85DB-40C4-5042-B801-A55051E7922A}" destId="{7CC8372B-679C-F247-B3F0-945D3D12BE3D}" srcOrd="1" destOrd="0" presId="urn:microsoft.com/office/officeart/2005/8/layout/orgChart1"/>
    <dgm:cxn modelId="{213DB6E0-5137-2647-B8BB-648828660867}" type="presParOf" srcId="{41837E8E-31F1-7C4A-8CBF-7CD3FACC7860}" destId="{764EFD9E-E801-4341-915D-EC68EBBB142E}" srcOrd="1" destOrd="0" presId="urn:microsoft.com/office/officeart/2005/8/layout/orgChart1"/>
    <dgm:cxn modelId="{71F83578-8EC8-7042-B04F-8D8F2FC5E2FE}" type="presParOf" srcId="{41837E8E-31F1-7C4A-8CBF-7CD3FACC7860}" destId="{42C99A21-D105-4448-841B-CA668BCF71FC}" srcOrd="2" destOrd="0" presId="urn:microsoft.com/office/officeart/2005/8/layout/orgChart1"/>
    <dgm:cxn modelId="{7734A0F7-015C-5A4E-BEEA-2817E02F6F11}" type="presParOf" srcId="{F9E04C68-0D57-494C-9D5F-3F41210EA718}" destId="{27A709A3-96C1-584D-8C57-9CD92FD237D3}" srcOrd="6" destOrd="0" presId="urn:microsoft.com/office/officeart/2005/8/layout/orgChart1"/>
    <dgm:cxn modelId="{E6F89B57-6891-8644-A88E-6423F15689DF}" type="presParOf" srcId="{F9E04C68-0D57-494C-9D5F-3F41210EA718}" destId="{FA5F86AD-2375-9245-8F09-FF8406D4B6AC}" srcOrd="7" destOrd="0" presId="urn:microsoft.com/office/officeart/2005/8/layout/orgChart1"/>
    <dgm:cxn modelId="{DFF497B2-1A7F-3647-B74D-3B9C027D40F8}" type="presParOf" srcId="{FA5F86AD-2375-9245-8F09-FF8406D4B6AC}" destId="{5A81FE35-4010-4B46-9554-2CCF15D0CA56}" srcOrd="0" destOrd="0" presId="urn:microsoft.com/office/officeart/2005/8/layout/orgChart1"/>
    <dgm:cxn modelId="{FD7C8068-DCC7-604B-B1CC-A7391B7698B4}" type="presParOf" srcId="{5A81FE35-4010-4B46-9554-2CCF15D0CA56}" destId="{3963E867-C10F-7D46-853F-8C418FA5790B}" srcOrd="0" destOrd="0" presId="urn:microsoft.com/office/officeart/2005/8/layout/orgChart1"/>
    <dgm:cxn modelId="{29DFD6C0-6157-5C4E-A52D-04FD1367C900}" type="presParOf" srcId="{5A81FE35-4010-4B46-9554-2CCF15D0CA56}" destId="{ACB5EA6D-27A0-4C45-9A88-B566C3BE34BD}" srcOrd="1" destOrd="0" presId="urn:microsoft.com/office/officeart/2005/8/layout/orgChart1"/>
    <dgm:cxn modelId="{33CBF7A3-BE72-5F4C-8535-E03DF87840BB}" type="presParOf" srcId="{FA5F86AD-2375-9245-8F09-FF8406D4B6AC}" destId="{D18DA2F7-17B4-B045-965B-5711C5DAB0B0}" srcOrd="1" destOrd="0" presId="urn:microsoft.com/office/officeart/2005/8/layout/orgChart1"/>
    <dgm:cxn modelId="{CC68EDCB-12BC-1B4D-8EDA-5489CD50D583}" type="presParOf" srcId="{FA5F86AD-2375-9245-8F09-FF8406D4B6AC}" destId="{F7EDF6AE-7901-F245-A983-7BE1640D8D09}" srcOrd="2" destOrd="0" presId="urn:microsoft.com/office/officeart/2005/8/layout/orgChart1"/>
    <dgm:cxn modelId="{8DA67924-5924-D640-9B48-DAF4915192F7}" type="presParOf" srcId="{F9E04C68-0D57-494C-9D5F-3F41210EA718}" destId="{0A18D3E5-8B91-944D-BDAB-F3DFAB94C366}" srcOrd="8" destOrd="0" presId="urn:microsoft.com/office/officeart/2005/8/layout/orgChart1"/>
    <dgm:cxn modelId="{8827C82B-EB5B-EF42-979E-369DC9DF233F}" type="presParOf" srcId="{F9E04C68-0D57-494C-9D5F-3F41210EA718}" destId="{3BEDA62C-2F1A-D647-9AD5-318345710C6D}" srcOrd="9" destOrd="0" presId="urn:microsoft.com/office/officeart/2005/8/layout/orgChart1"/>
    <dgm:cxn modelId="{07001D17-FD2A-4C46-8425-BC9509A67B67}" type="presParOf" srcId="{3BEDA62C-2F1A-D647-9AD5-318345710C6D}" destId="{06A9DD3E-4EC6-7C42-AA80-7AB501AF7D3E}" srcOrd="0" destOrd="0" presId="urn:microsoft.com/office/officeart/2005/8/layout/orgChart1"/>
    <dgm:cxn modelId="{F924222C-B6FB-7D47-ACCC-B607DF0C6C72}" type="presParOf" srcId="{06A9DD3E-4EC6-7C42-AA80-7AB501AF7D3E}" destId="{2CB6D2EC-4AD3-5149-896D-636B93738B5B}" srcOrd="0" destOrd="0" presId="urn:microsoft.com/office/officeart/2005/8/layout/orgChart1"/>
    <dgm:cxn modelId="{1A5C5C59-B64A-B642-BC32-2A4080DEB28D}" type="presParOf" srcId="{06A9DD3E-4EC6-7C42-AA80-7AB501AF7D3E}" destId="{4A7B4D0C-214E-8243-BBBE-93BDAEC7E03A}" srcOrd="1" destOrd="0" presId="urn:microsoft.com/office/officeart/2005/8/layout/orgChart1"/>
    <dgm:cxn modelId="{D840D627-4F3D-9F44-A3E3-9C3D6FC6BF12}" type="presParOf" srcId="{3BEDA62C-2F1A-D647-9AD5-318345710C6D}" destId="{024C98C4-29D3-304C-A18F-DB565FC8A4B1}" srcOrd="1" destOrd="0" presId="urn:microsoft.com/office/officeart/2005/8/layout/orgChart1"/>
    <dgm:cxn modelId="{C26C4B66-5A04-9D4D-8457-1E804D334F74}" type="presParOf" srcId="{3BEDA62C-2F1A-D647-9AD5-318345710C6D}" destId="{E9AB85C9-BA17-B34E-9C10-7CDDDCCE7EA5}" srcOrd="2" destOrd="0" presId="urn:microsoft.com/office/officeart/2005/8/layout/orgChart1"/>
    <dgm:cxn modelId="{FC2031BF-8643-A24D-B190-4A977270822C}" type="presParOf" srcId="{F9E04C68-0D57-494C-9D5F-3F41210EA718}" destId="{90446DFE-6EB2-5142-8DCC-3D6944A52692}" srcOrd="10" destOrd="0" presId="urn:microsoft.com/office/officeart/2005/8/layout/orgChart1"/>
    <dgm:cxn modelId="{068E4B09-7F22-324F-9387-79B0E4BB78AE}" type="presParOf" srcId="{F9E04C68-0D57-494C-9D5F-3F41210EA718}" destId="{1F101B89-D947-F54B-A70A-3349988FE0B0}" srcOrd="11" destOrd="0" presId="urn:microsoft.com/office/officeart/2005/8/layout/orgChart1"/>
    <dgm:cxn modelId="{547C779D-78B4-FA42-B187-D09CC7D99F67}" type="presParOf" srcId="{1F101B89-D947-F54B-A70A-3349988FE0B0}" destId="{D52ABD84-2CF4-CC44-8F4E-785524903E37}" srcOrd="0" destOrd="0" presId="urn:microsoft.com/office/officeart/2005/8/layout/orgChart1"/>
    <dgm:cxn modelId="{B32EBD83-4AEF-FA48-AF77-DA4A887D89FF}" type="presParOf" srcId="{D52ABD84-2CF4-CC44-8F4E-785524903E37}" destId="{2C38240D-DB1D-2241-9D3A-27E4742B6047}" srcOrd="0" destOrd="0" presId="urn:microsoft.com/office/officeart/2005/8/layout/orgChart1"/>
    <dgm:cxn modelId="{2A49DFB5-C6B2-E04A-B4D7-88295EF48888}" type="presParOf" srcId="{D52ABD84-2CF4-CC44-8F4E-785524903E37}" destId="{5D0DEA8E-62F4-564C-BCAC-F7B3DC17D6D8}" srcOrd="1" destOrd="0" presId="urn:microsoft.com/office/officeart/2005/8/layout/orgChart1"/>
    <dgm:cxn modelId="{37D82EA8-0D33-5F49-8B0F-6902F590C937}" type="presParOf" srcId="{1F101B89-D947-F54B-A70A-3349988FE0B0}" destId="{8CA84ADD-89E8-B345-B729-BF3F91B9067F}" srcOrd="1" destOrd="0" presId="urn:microsoft.com/office/officeart/2005/8/layout/orgChart1"/>
    <dgm:cxn modelId="{A49D3488-EF01-2842-A90C-3CFC18D17706}" type="presParOf" srcId="{1F101B89-D947-F54B-A70A-3349988FE0B0}" destId="{330C80CA-DEBD-E744-BEEE-F8216F524113}" srcOrd="2" destOrd="0" presId="urn:microsoft.com/office/officeart/2005/8/layout/orgChart1"/>
    <dgm:cxn modelId="{335F72EE-0F6C-409B-A980-12A991788A79}" type="presParOf" srcId="{3C9D9758-E044-484B-920A-D5EAF9AB221F}" destId="{5DB30D2F-1524-43C4-B07E-046FE4F3A3D1}" srcOrd="2" destOrd="0" presId="urn:microsoft.com/office/officeart/2005/8/layout/orgChart1"/>
    <dgm:cxn modelId="{819C7F33-DE75-43CD-A64A-0880E1B51B4D}" type="presParOf" srcId="{C2D0AA65-5575-40DA-BBD6-F25B8F15CCC5}" destId="{743D72E5-93EA-476E-92F6-7E1CBEE11F7C}" srcOrd="4" destOrd="0" presId="urn:microsoft.com/office/officeart/2005/8/layout/orgChart1"/>
    <dgm:cxn modelId="{F55F0196-140C-47D6-AAC0-F31C9A15603D}" type="presParOf" srcId="{C2D0AA65-5575-40DA-BBD6-F25B8F15CCC5}" destId="{8C2C128F-0F7A-4800-9238-81339C7C47C4}" srcOrd="5" destOrd="0" presId="urn:microsoft.com/office/officeart/2005/8/layout/orgChart1"/>
    <dgm:cxn modelId="{3AB6A482-0675-48EB-9392-09AE077623F4}" type="presParOf" srcId="{8C2C128F-0F7A-4800-9238-81339C7C47C4}" destId="{139F3ACB-C6B8-412B-AE3C-CCC5E06B4A1D}" srcOrd="0" destOrd="0" presId="urn:microsoft.com/office/officeart/2005/8/layout/orgChart1"/>
    <dgm:cxn modelId="{A3F15695-2420-4AA7-AD95-D99F55525392}" type="presParOf" srcId="{139F3ACB-C6B8-412B-AE3C-CCC5E06B4A1D}" destId="{C0FB6A43-9802-4C2D-A208-27ABD82D4AA3}" srcOrd="0" destOrd="0" presId="urn:microsoft.com/office/officeart/2005/8/layout/orgChart1"/>
    <dgm:cxn modelId="{1107AE7D-EB75-4EE6-8EE4-C0251905E76B}" type="presParOf" srcId="{139F3ACB-C6B8-412B-AE3C-CCC5E06B4A1D}" destId="{5DCC84DC-6C67-4EF8-A0C6-47E0FBB5B9FC}" srcOrd="1" destOrd="0" presId="urn:microsoft.com/office/officeart/2005/8/layout/orgChart1"/>
    <dgm:cxn modelId="{66B767D9-7EB0-455C-AA02-400E69B95FEB}" type="presParOf" srcId="{8C2C128F-0F7A-4800-9238-81339C7C47C4}" destId="{B26910AA-A938-416C-8035-60420D6B718B}" srcOrd="1" destOrd="0" presId="urn:microsoft.com/office/officeart/2005/8/layout/orgChart1"/>
    <dgm:cxn modelId="{47E5F2C9-6A76-467F-8FF6-C3D8763242A8}" type="presParOf" srcId="{B26910AA-A938-416C-8035-60420D6B718B}" destId="{29A29CFC-D80B-422C-AC3F-142E7F7B5101}" srcOrd="0" destOrd="0" presId="urn:microsoft.com/office/officeart/2005/8/layout/orgChart1"/>
    <dgm:cxn modelId="{31BCB022-5F74-4FFB-8B3E-B9782381208D}" type="presParOf" srcId="{B26910AA-A938-416C-8035-60420D6B718B}" destId="{ADDD1973-7268-4F25-803D-378E1EDAB4B6}" srcOrd="1" destOrd="0" presId="urn:microsoft.com/office/officeart/2005/8/layout/orgChart1"/>
    <dgm:cxn modelId="{41010D00-DAFC-4FD1-BDFB-2206F45BB4F0}" type="presParOf" srcId="{ADDD1973-7268-4F25-803D-378E1EDAB4B6}" destId="{67DE933C-A79F-44A2-B677-7136958D2A27}" srcOrd="0" destOrd="0" presId="urn:microsoft.com/office/officeart/2005/8/layout/orgChart1"/>
    <dgm:cxn modelId="{30517412-3BB2-416F-9908-7AE3D6765139}" type="presParOf" srcId="{67DE933C-A79F-44A2-B677-7136958D2A27}" destId="{4EA36F2C-3C0E-45EF-B8C7-5D0389FD3B96}" srcOrd="0" destOrd="0" presId="urn:microsoft.com/office/officeart/2005/8/layout/orgChart1"/>
    <dgm:cxn modelId="{D7735D06-2F33-4752-AF06-7E1320A46A45}" type="presParOf" srcId="{67DE933C-A79F-44A2-B677-7136958D2A27}" destId="{D123C166-2A73-4D3A-B619-9E303A0D2F7B}" srcOrd="1" destOrd="0" presId="urn:microsoft.com/office/officeart/2005/8/layout/orgChart1"/>
    <dgm:cxn modelId="{C22D8B8E-ACB8-4F36-B49A-92803513C835}" type="presParOf" srcId="{ADDD1973-7268-4F25-803D-378E1EDAB4B6}" destId="{2BD2CFDA-2F3B-4548-85D2-3CEB158DA7E2}" srcOrd="1" destOrd="0" presId="urn:microsoft.com/office/officeart/2005/8/layout/orgChart1"/>
    <dgm:cxn modelId="{210B5F8D-69BC-4D12-BCBF-86C15B9102D9}" type="presParOf" srcId="{ADDD1973-7268-4F25-803D-378E1EDAB4B6}" destId="{62864C94-7BC8-43ED-A7AA-49E2720FBE01}" srcOrd="2" destOrd="0" presId="urn:microsoft.com/office/officeart/2005/8/layout/orgChart1"/>
    <dgm:cxn modelId="{FC4AC459-E371-3C45-8552-B1D1E279E9F2}" type="presParOf" srcId="{B26910AA-A938-416C-8035-60420D6B718B}" destId="{CB8E69F9-3A1E-D54E-BD91-ED08F2DEA2CE}" srcOrd="2" destOrd="0" presId="urn:microsoft.com/office/officeart/2005/8/layout/orgChart1"/>
    <dgm:cxn modelId="{9116C1D5-8CB7-D14E-8DB0-A4C262F58519}" type="presParOf" srcId="{B26910AA-A938-416C-8035-60420D6B718B}" destId="{4E4631B9-B965-5648-82AB-7D5681D86D32}" srcOrd="3" destOrd="0" presId="urn:microsoft.com/office/officeart/2005/8/layout/orgChart1"/>
    <dgm:cxn modelId="{6403CACC-E033-E043-9480-ECDA2090933A}" type="presParOf" srcId="{4E4631B9-B965-5648-82AB-7D5681D86D32}" destId="{DF8B7481-6335-A44A-99F7-D55CE9E15B3C}" srcOrd="0" destOrd="0" presId="urn:microsoft.com/office/officeart/2005/8/layout/orgChart1"/>
    <dgm:cxn modelId="{C7AC3DEA-CA93-2B4C-A2EF-324F8475C25D}" type="presParOf" srcId="{DF8B7481-6335-A44A-99F7-D55CE9E15B3C}" destId="{E6FA0238-2F57-324C-A91D-09BC57FFD1C1}" srcOrd="0" destOrd="0" presId="urn:microsoft.com/office/officeart/2005/8/layout/orgChart1"/>
    <dgm:cxn modelId="{1368AD8C-6575-3944-980B-060F56F58981}" type="presParOf" srcId="{DF8B7481-6335-A44A-99F7-D55CE9E15B3C}" destId="{B44421A3-B0C4-E541-B91D-8F2DBF00B9A0}" srcOrd="1" destOrd="0" presId="urn:microsoft.com/office/officeart/2005/8/layout/orgChart1"/>
    <dgm:cxn modelId="{DF6CCFE2-E3C6-B44C-83B1-30DD94F56F24}" type="presParOf" srcId="{4E4631B9-B965-5648-82AB-7D5681D86D32}" destId="{88415488-A490-CA42-B473-10E86BFB2353}" srcOrd="1" destOrd="0" presId="urn:microsoft.com/office/officeart/2005/8/layout/orgChart1"/>
    <dgm:cxn modelId="{970AC876-F361-D449-B7FB-C6E41C27E040}" type="presParOf" srcId="{4E4631B9-B965-5648-82AB-7D5681D86D32}" destId="{9C3835CF-5FD5-BE48-A7EA-A742A03900C6}" srcOrd="2" destOrd="0" presId="urn:microsoft.com/office/officeart/2005/8/layout/orgChart1"/>
    <dgm:cxn modelId="{9C2B628A-2A5A-0740-95A4-6E7055BAB3B9}" type="presParOf" srcId="{B26910AA-A938-416C-8035-60420D6B718B}" destId="{26F8D7C8-0A53-A340-9FB2-16567BEE9F00}" srcOrd="4" destOrd="0" presId="urn:microsoft.com/office/officeart/2005/8/layout/orgChart1"/>
    <dgm:cxn modelId="{F8C47278-56F9-6341-9561-C70763F8D722}" type="presParOf" srcId="{B26910AA-A938-416C-8035-60420D6B718B}" destId="{A945396D-426F-2642-93B4-122536F5519D}" srcOrd="5" destOrd="0" presId="urn:microsoft.com/office/officeart/2005/8/layout/orgChart1"/>
    <dgm:cxn modelId="{D889D001-7A08-8E46-82E5-70D5A96F188E}" type="presParOf" srcId="{A945396D-426F-2642-93B4-122536F5519D}" destId="{BC273EBB-93A2-E143-BDAB-DBB7F576E14B}" srcOrd="0" destOrd="0" presId="urn:microsoft.com/office/officeart/2005/8/layout/orgChart1"/>
    <dgm:cxn modelId="{8DAEDD04-ED91-F94D-B3F0-8A6A243E7DF8}" type="presParOf" srcId="{BC273EBB-93A2-E143-BDAB-DBB7F576E14B}" destId="{D638A6EE-E848-7446-8DB1-A1A08AF3180E}" srcOrd="0" destOrd="0" presId="urn:microsoft.com/office/officeart/2005/8/layout/orgChart1"/>
    <dgm:cxn modelId="{B2162103-8D93-BB43-8E3F-3A29D6ABEF64}" type="presParOf" srcId="{BC273EBB-93A2-E143-BDAB-DBB7F576E14B}" destId="{8E0108F3-C705-3C44-ABA6-59E2E8B8CEA2}" srcOrd="1" destOrd="0" presId="urn:microsoft.com/office/officeart/2005/8/layout/orgChart1"/>
    <dgm:cxn modelId="{238CC35E-2DC5-074B-BDDD-CA8EBFA0BA15}" type="presParOf" srcId="{A945396D-426F-2642-93B4-122536F5519D}" destId="{BDA31503-7521-7441-83E7-A5B7E4E19DF1}" srcOrd="1" destOrd="0" presId="urn:microsoft.com/office/officeart/2005/8/layout/orgChart1"/>
    <dgm:cxn modelId="{AC72D6DC-914A-2147-808D-81A313ECD532}" type="presParOf" srcId="{A945396D-426F-2642-93B4-122536F5519D}" destId="{9EE1A85D-BF74-3E43-B7BA-61A6D06DB9AB}" srcOrd="2" destOrd="0" presId="urn:microsoft.com/office/officeart/2005/8/layout/orgChart1"/>
    <dgm:cxn modelId="{44D43221-51C7-3246-8198-1BCB7985B454}" type="presParOf" srcId="{B26910AA-A938-416C-8035-60420D6B718B}" destId="{7C84F502-E74F-BC4D-B9A6-07FD4DB2DD46}" srcOrd="6" destOrd="0" presId="urn:microsoft.com/office/officeart/2005/8/layout/orgChart1"/>
    <dgm:cxn modelId="{D6B09605-7136-A24C-9355-449B9E45B5D6}" type="presParOf" srcId="{B26910AA-A938-416C-8035-60420D6B718B}" destId="{E3655276-0433-A54B-9F30-78BDBB93E649}" srcOrd="7" destOrd="0" presId="urn:microsoft.com/office/officeart/2005/8/layout/orgChart1"/>
    <dgm:cxn modelId="{0BF624D9-1589-0242-914B-AD3A269ADF8F}" type="presParOf" srcId="{E3655276-0433-A54B-9F30-78BDBB93E649}" destId="{38304091-B2F2-B443-A361-96A53C1A5CC9}" srcOrd="0" destOrd="0" presId="urn:microsoft.com/office/officeart/2005/8/layout/orgChart1"/>
    <dgm:cxn modelId="{2B5045B8-5DE0-5749-AB7E-B9849DF2F95B}" type="presParOf" srcId="{38304091-B2F2-B443-A361-96A53C1A5CC9}" destId="{7F21B881-7834-9540-8771-DB4C4E77BFD2}" srcOrd="0" destOrd="0" presId="urn:microsoft.com/office/officeart/2005/8/layout/orgChart1"/>
    <dgm:cxn modelId="{6553BD37-B10B-3349-A9AA-33A76C4DD601}" type="presParOf" srcId="{38304091-B2F2-B443-A361-96A53C1A5CC9}" destId="{AB951168-52BA-7B4E-8EAF-BFF8E48E6F56}" srcOrd="1" destOrd="0" presId="urn:microsoft.com/office/officeart/2005/8/layout/orgChart1"/>
    <dgm:cxn modelId="{543EE332-B7D8-C245-89EF-3F99FED2D6E7}" type="presParOf" srcId="{E3655276-0433-A54B-9F30-78BDBB93E649}" destId="{E398ECF8-F62D-9049-B3AA-D8497419440C}" srcOrd="1" destOrd="0" presId="urn:microsoft.com/office/officeart/2005/8/layout/orgChart1"/>
    <dgm:cxn modelId="{00DE417D-D98C-2D41-A2C0-C3A9B7AB76BF}" type="presParOf" srcId="{E3655276-0433-A54B-9F30-78BDBB93E649}" destId="{91733D21-47A3-5B42-A484-496E463AF3AA}" srcOrd="2" destOrd="0" presId="urn:microsoft.com/office/officeart/2005/8/layout/orgChart1"/>
    <dgm:cxn modelId="{244B5430-BC44-7D42-81EE-15AD20F1C3B3}" type="presParOf" srcId="{B26910AA-A938-416C-8035-60420D6B718B}" destId="{28B564F3-3D85-2B44-AB03-EDD771FBF442}" srcOrd="8" destOrd="0" presId="urn:microsoft.com/office/officeart/2005/8/layout/orgChart1"/>
    <dgm:cxn modelId="{0BDAAF6F-8A7E-4C4C-AC63-5319A4974E2B}" type="presParOf" srcId="{B26910AA-A938-416C-8035-60420D6B718B}" destId="{4357A344-CA88-964F-B7DC-79FF6B5E999F}" srcOrd="9" destOrd="0" presId="urn:microsoft.com/office/officeart/2005/8/layout/orgChart1"/>
    <dgm:cxn modelId="{DD40A356-41FD-254F-BCD3-0E81AD3D3E65}" type="presParOf" srcId="{4357A344-CA88-964F-B7DC-79FF6B5E999F}" destId="{E8DBA9F9-8121-A24C-B680-DFA847814C30}" srcOrd="0" destOrd="0" presId="urn:microsoft.com/office/officeart/2005/8/layout/orgChart1"/>
    <dgm:cxn modelId="{A252F780-2D50-6F49-9F14-78D9755336C0}" type="presParOf" srcId="{E8DBA9F9-8121-A24C-B680-DFA847814C30}" destId="{5612E146-3E2D-264C-ABD9-F399EBC1D922}" srcOrd="0" destOrd="0" presId="urn:microsoft.com/office/officeart/2005/8/layout/orgChart1"/>
    <dgm:cxn modelId="{E76803AA-793C-A64C-815E-C2EA50F834A0}" type="presParOf" srcId="{E8DBA9F9-8121-A24C-B680-DFA847814C30}" destId="{BA67CC98-2722-4643-A2B3-CB1AA77E1002}" srcOrd="1" destOrd="0" presId="urn:microsoft.com/office/officeart/2005/8/layout/orgChart1"/>
    <dgm:cxn modelId="{874C4DA4-8A96-D64A-ADBE-7E3D1B80FD09}" type="presParOf" srcId="{4357A344-CA88-964F-B7DC-79FF6B5E999F}" destId="{3AC74934-7E64-A343-B01B-65FEA14831F7}" srcOrd="1" destOrd="0" presId="urn:microsoft.com/office/officeart/2005/8/layout/orgChart1"/>
    <dgm:cxn modelId="{B5BBA439-C2BD-C148-9B96-3F36786098DD}" type="presParOf" srcId="{4357A344-CA88-964F-B7DC-79FF6B5E999F}" destId="{59BAE20E-795F-4343-AE90-5639189F4D53}" srcOrd="2" destOrd="0" presId="urn:microsoft.com/office/officeart/2005/8/layout/orgChart1"/>
    <dgm:cxn modelId="{D7A9126A-6BEC-4F7F-9A90-A39085644BE8}" type="presParOf" srcId="{8C2C128F-0F7A-4800-9238-81339C7C47C4}" destId="{3445DA79-6A16-4C1B-9F41-AC2077A400CE}" srcOrd="2" destOrd="0" presId="urn:microsoft.com/office/officeart/2005/8/layout/orgChart1"/>
    <dgm:cxn modelId="{CEDC342B-9AB8-471E-84F2-CBB167F615B5}" type="presParOf" srcId="{C2D0AA65-5575-40DA-BBD6-F25B8F15CCC5}" destId="{754FFA09-A087-4A6E-B2D3-17CAA2455712}" srcOrd="6" destOrd="0" presId="urn:microsoft.com/office/officeart/2005/8/layout/orgChart1"/>
    <dgm:cxn modelId="{0B5184D5-3B7C-4624-B2A6-344CBC6C385B}" type="presParOf" srcId="{C2D0AA65-5575-40DA-BBD6-F25B8F15CCC5}" destId="{1C629FDF-949E-45D2-9ECF-501D96146150}" srcOrd="7" destOrd="0" presId="urn:microsoft.com/office/officeart/2005/8/layout/orgChart1"/>
    <dgm:cxn modelId="{F525DDA1-8D68-46BD-A567-5D732E7DE3C0}" type="presParOf" srcId="{1C629FDF-949E-45D2-9ECF-501D96146150}" destId="{9036589D-B96F-4CAC-BE86-381E93631C76}" srcOrd="0" destOrd="0" presId="urn:microsoft.com/office/officeart/2005/8/layout/orgChart1"/>
    <dgm:cxn modelId="{222559D0-9E23-4C5A-9CB2-51905E5605DB}" type="presParOf" srcId="{9036589D-B96F-4CAC-BE86-381E93631C76}" destId="{8A9ECFD0-BA80-4533-B53A-908D63E98C4F}" srcOrd="0" destOrd="0" presId="urn:microsoft.com/office/officeart/2005/8/layout/orgChart1"/>
    <dgm:cxn modelId="{E7392ABB-9FDD-4589-9CEB-DB0792822675}" type="presParOf" srcId="{9036589D-B96F-4CAC-BE86-381E93631C76}" destId="{F9420D5F-DBBA-4EF1-A302-5A90456633ED}" srcOrd="1" destOrd="0" presId="urn:microsoft.com/office/officeart/2005/8/layout/orgChart1"/>
    <dgm:cxn modelId="{C615F221-147C-4B8C-BBD0-70C39CC5941E}" type="presParOf" srcId="{1C629FDF-949E-45D2-9ECF-501D96146150}" destId="{F7C44B43-0E76-4E35-AE5E-EF390AC352FE}" srcOrd="1" destOrd="0" presId="urn:microsoft.com/office/officeart/2005/8/layout/orgChart1"/>
    <dgm:cxn modelId="{96E42A0B-F59A-42C3-B23F-35AA50FDA944}" type="presParOf" srcId="{F7C44B43-0E76-4E35-AE5E-EF390AC352FE}" destId="{65B8C979-C359-4DF6-AD07-28DB2BC725D1}" srcOrd="0" destOrd="0" presId="urn:microsoft.com/office/officeart/2005/8/layout/orgChart1"/>
    <dgm:cxn modelId="{D09039B9-7211-4A74-9388-4842934F44AB}" type="presParOf" srcId="{F7C44B43-0E76-4E35-AE5E-EF390AC352FE}" destId="{F2F13E6C-5910-48E6-8F9F-57345DF099B2}" srcOrd="1" destOrd="0" presId="urn:microsoft.com/office/officeart/2005/8/layout/orgChart1"/>
    <dgm:cxn modelId="{27B9542C-94E3-4CD9-AAC9-BD81F8C615D5}" type="presParOf" srcId="{F2F13E6C-5910-48E6-8F9F-57345DF099B2}" destId="{F557BC88-11F0-4D51-A2AD-85D9D1099AED}" srcOrd="0" destOrd="0" presId="urn:microsoft.com/office/officeart/2005/8/layout/orgChart1"/>
    <dgm:cxn modelId="{3A1F5AE0-41C0-4834-AB47-C6B860BC7462}" type="presParOf" srcId="{F557BC88-11F0-4D51-A2AD-85D9D1099AED}" destId="{A86C04CE-9DA1-4604-8E18-85606D57181B}" srcOrd="0" destOrd="0" presId="urn:microsoft.com/office/officeart/2005/8/layout/orgChart1"/>
    <dgm:cxn modelId="{ABA95047-4076-44F6-A8FC-2AF8DA36CDB6}" type="presParOf" srcId="{F557BC88-11F0-4D51-A2AD-85D9D1099AED}" destId="{AD563B2E-F64D-4652-85E2-8A848F3BCCDE}" srcOrd="1" destOrd="0" presId="urn:microsoft.com/office/officeart/2005/8/layout/orgChart1"/>
    <dgm:cxn modelId="{50DDF7E3-FCD6-4E83-84E6-003392306486}" type="presParOf" srcId="{F2F13E6C-5910-48E6-8F9F-57345DF099B2}" destId="{6659361D-BEA3-44C1-B956-B6E89093FDB7}" srcOrd="1" destOrd="0" presId="urn:microsoft.com/office/officeart/2005/8/layout/orgChart1"/>
    <dgm:cxn modelId="{BB5164C5-FA1E-4FD6-9C1F-99E27DCA547E}" type="presParOf" srcId="{F2F13E6C-5910-48E6-8F9F-57345DF099B2}" destId="{9301BF09-8FD4-49CE-AFB7-565533B2319E}" srcOrd="2" destOrd="0" presId="urn:microsoft.com/office/officeart/2005/8/layout/orgChart1"/>
    <dgm:cxn modelId="{FDF8DE3B-2C28-A941-887C-9B384904FBD3}" type="presParOf" srcId="{F7C44B43-0E76-4E35-AE5E-EF390AC352FE}" destId="{9E76B855-1C5D-EA4F-92F6-D592FE82D234}" srcOrd="2" destOrd="0" presId="urn:microsoft.com/office/officeart/2005/8/layout/orgChart1"/>
    <dgm:cxn modelId="{6CDB3915-6A8F-804E-86E4-490AF59BB8B3}" type="presParOf" srcId="{F7C44B43-0E76-4E35-AE5E-EF390AC352FE}" destId="{A0BB11E4-E26D-1249-8661-A631D8A38143}" srcOrd="3" destOrd="0" presId="urn:microsoft.com/office/officeart/2005/8/layout/orgChart1"/>
    <dgm:cxn modelId="{26DDFBF1-669F-CC46-86C9-E0A1B485261B}" type="presParOf" srcId="{A0BB11E4-E26D-1249-8661-A631D8A38143}" destId="{AB7E2BA3-DF29-974E-9B98-B50069932591}" srcOrd="0" destOrd="0" presId="urn:microsoft.com/office/officeart/2005/8/layout/orgChart1"/>
    <dgm:cxn modelId="{94CA71BF-7DA3-6246-9020-80173FCE79BF}" type="presParOf" srcId="{AB7E2BA3-DF29-974E-9B98-B50069932591}" destId="{0BE2E593-70E0-DF4E-AC14-09DB1215FA0C}" srcOrd="0" destOrd="0" presId="urn:microsoft.com/office/officeart/2005/8/layout/orgChart1"/>
    <dgm:cxn modelId="{75050C65-30F1-3B4A-82D1-4453E9F0C1A5}" type="presParOf" srcId="{AB7E2BA3-DF29-974E-9B98-B50069932591}" destId="{DB0ADA27-FF02-4048-9F5C-DD34753A7894}" srcOrd="1" destOrd="0" presId="urn:microsoft.com/office/officeart/2005/8/layout/orgChart1"/>
    <dgm:cxn modelId="{87FE505E-3679-E445-A23C-5410E65383B1}" type="presParOf" srcId="{A0BB11E4-E26D-1249-8661-A631D8A38143}" destId="{ABC252BB-2B82-584B-9AAA-4C1FF1A2627A}" srcOrd="1" destOrd="0" presId="urn:microsoft.com/office/officeart/2005/8/layout/orgChart1"/>
    <dgm:cxn modelId="{A4F91BD1-E783-1B4F-BF11-D4449BAB67C5}" type="presParOf" srcId="{A0BB11E4-E26D-1249-8661-A631D8A38143}" destId="{D203DDB4-65C9-D14D-B799-1EBFCB4C59E3}" srcOrd="2" destOrd="0" presId="urn:microsoft.com/office/officeart/2005/8/layout/orgChart1"/>
    <dgm:cxn modelId="{C8269263-5278-D744-B572-4012918A5526}" type="presParOf" srcId="{F7C44B43-0E76-4E35-AE5E-EF390AC352FE}" destId="{7BBB4649-3F54-0142-8832-7563D966BF94}" srcOrd="4" destOrd="0" presId="urn:microsoft.com/office/officeart/2005/8/layout/orgChart1"/>
    <dgm:cxn modelId="{A9402E13-A1CA-4B4D-A590-B245CFB1E0FD}" type="presParOf" srcId="{F7C44B43-0E76-4E35-AE5E-EF390AC352FE}" destId="{00C7C006-7FA3-FF44-BAB6-685A36166F0B}" srcOrd="5" destOrd="0" presId="urn:microsoft.com/office/officeart/2005/8/layout/orgChart1"/>
    <dgm:cxn modelId="{336F4D6D-9699-E148-B8EA-4D9191A26F01}" type="presParOf" srcId="{00C7C006-7FA3-FF44-BAB6-685A36166F0B}" destId="{C038B780-AEBB-444B-B8A6-DB1D422013B7}" srcOrd="0" destOrd="0" presId="urn:microsoft.com/office/officeart/2005/8/layout/orgChart1"/>
    <dgm:cxn modelId="{3B0BAA09-2664-B442-B603-95A318CFC713}" type="presParOf" srcId="{C038B780-AEBB-444B-B8A6-DB1D422013B7}" destId="{C8B308E4-5643-0E4D-8863-72CE00903E94}" srcOrd="0" destOrd="0" presId="urn:microsoft.com/office/officeart/2005/8/layout/orgChart1"/>
    <dgm:cxn modelId="{06219306-267A-8B43-91D6-5F7BD853E3FE}" type="presParOf" srcId="{C038B780-AEBB-444B-B8A6-DB1D422013B7}" destId="{B048A366-318B-A943-8A58-B8B4C024A999}" srcOrd="1" destOrd="0" presId="urn:microsoft.com/office/officeart/2005/8/layout/orgChart1"/>
    <dgm:cxn modelId="{2650CE28-6134-3A4F-9312-3A05614EC586}" type="presParOf" srcId="{00C7C006-7FA3-FF44-BAB6-685A36166F0B}" destId="{06D11B94-BB5C-B340-8F48-0C6334D38216}" srcOrd="1" destOrd="0" presId="urn:microsoft.com/office/officeart/2005/8/layout/orgChart1"/>
    <dgm:cxn modelId="{030F509F-507D-7745-8E9B-1E97887E95A4}" type="presParOf" srcId="{00C7C006-7FA3-FF44-BAB6-685A36166F0B}" destId="{E122DC25-4468-7F40-B9B2-EE38071EAC49}" srcOrd="2" destOrd="0" presId="urn:microsoft.com/office/officeart/2005/8/layout/orgChart1"/>
    <dgm:cxn modelId="{1A529071-123A-604C-B67A-29AE95414596}" type="presParOf" srcId="{F7C44B43-0E76-4E35-AE5E-EF390AC352FE}" destId="{1AB69D77-EABB-AF43-BC44-8E30DA2A3940}" srcOrd="6" destOrd="0" presId="urn:microsoft.com/office/officeart/2005/8/layout/orgChart1"/>
    <dgm:cxn modelId="{8FAD6B0C-B3A1-1B4A-A883-CE617DE24228}" type="presParOf" srcId="{F7C44B43-0E76-4E35-AE5E-EF390AC352FE}" destId="{243A808F-34F9-D54B-ADC8-71B722BF8A40}" srcOrd="7" destOrd="0" presId="urn:microsoft.com/office/officeart/2005/8/layout/orgChart1"/>
    <dgm:cxn modelId="{30423126-68BC-CF4D-AAEB-CBE83E7B116A}" type="presParOf" srcId="{243A808F-34F9-D54B-ADC8-71B722BF8A40}" destId="{FE1D3513-CB1C-C548-AA4F-1B102B6B94C4}" srcOrd="0" destOrd="0" presId="urn:microsoft.com/office/officeart/2005/8/layout/orgChart1"/>
    <dgm:cxn modelId="{140445C8-94B6-DC44-96BC-76A2C97A9F21}" type="presParOf" srcId="{FE1D3513-CB1C-C548-AA4F-1B102B6B94C4}" destId="{ABA1BFFC-ABF7-D148-81EE-887731A531E3}" srcOrd="0" destOrd="0" presId="urn:microsoft.com/office/officeart/2005/8/layout/orgChart1"/>
    <dgm:cxn modelId="{F4C05991-0D9B-B442-B7E0-7CBD4AF42E1E}" type="presParOf" srcId="{FE1D3513-CB1C-C548-AA4F-1B102B6B94C4}" destId="{51EABD8D-418D-DF42-B37E-85028E510AA1}" srcOrd="1" destOrd="0" presId="urn:microsoft.com/office/officeart/2005/8/layout/orgChart1"/>
    <dgm:cxn modelId="{3CB48933-25FF-1243-856D-10AB792A83F9}" type="presParOf" srcId="{243A808F-34F9-D54B-ADC8-71B722BF8A40}" destId="{7C972804-EC89-F249-8B4D-CF1731A3848D}" srcOrd="1" destOrd="0" presId="urn:microsoft.com/office/officeart/2005/8/layout/orgChart1"/>
    <dgm:cxn modelId="{0F3ECC15-22E9-A14E-8AD5-4DCA25D929EA}" type="presParOf" srcId="{243A808F-34F9-D54B-ADC8-71B722BF8A40}" destId="{BFBF0156-FF26-3241-B2F8-C3633F9A7620}" srcOrd="2" destOrd="0" presId="urn:microsoft.com/office/officeart/2005/8/layout/orgChart1"/>
    <dgm:cxn modelId="{C4826E2B-1D8B-304D-A22F-4FFD4AD2C6B1}" type="presParOf" srcId="{F7C44B43-0E76-4E35-AE5E-EF390AC352FE}" destId="{F2C08816-41F6-374C-88D7-A93CEFE70384}" srcOrd="8" destOrd="0" presId="urn:microsoft.com/office/officeart/2005/8/layout/orgChart1"/>
    <dgm:cxn modelId="{8E3FD969-C0A8-A340-B31E-6437414895EF}" type="presParOf" srcId="{F7C44B43-0E76-4E35-AE5E-EF390AC352FE}" destId="{CBF41E3D-A621-8243-88D4-32C3C3EEDAF4}" srcOrd="9" destOrd="0" presId="urn:microsoft.com/office/officeart/2005/8/layout/orgChart1"/>
    <dgm:cxn modelId="{A2F86FF7-BA63-AD45-8C85-55E507CCF22F}" type="presParOf" srcId="{CBF41E3D-A621-8243-88D4-32C3C3EEDAF4}" destId="{42BC146E-844C-9440-AC27-48BA49D2DF0F}" srcOrd="0" destOrd="0" presId="urn:microsoft.com/office/officeart/2005/8/layout/orgChart1"/>
    <dgm:cxn modelId="{D1C4DC56-EC1C-D244-A4B9-FD9A788F5AC1}" type="presParOf" srcId="{42BC146E-844C-9440-AC27-48BA49D2DF0F}" destId="{82B23A09-B968-BA45-9C5D-3884F8245446}" srcOrd="0" destOrd="0" presId="urn:microsoft.com/office/officeart/2005/8/layout/orgChart1"/>
    <dgm:cxn modelId="{84C54332-DB48-AA4C-A5C3-9C10E50F23E6}" type="presParOf" srcId="{42BC146E-844C-9440-AC27-48BA49D2DF0F}" destId="{568CE3EA-4119-9A4E-B0DF-61241F570260}" srcOrd="1" destOrd="0" presId="urn:microsoft.com/office/officeart/2005/8/layout/orgChart1"/>
    <dgm:cxn modelId="{DA5239DB-429B-6140-AE51-19AD1A7440C4}" type="presParOf" srcId="{CBF41E3D-A621-8243-88D4-32C3C3EEDAF4}" destId="{31B019EA-485D-E242-8590-1081AFB9E509}" srcOrd="1" destOrd="0" presId="urn:microsoft.com/office/officeart/2005/8/layout/orgChart1"/>
    <dgm:cxn modelId="{328174E4-68D3-FB42-93E7-35AE1C16AEEE}" type="presParOf" srcId="{CBF41E3D-A621-8243-88D4-32C3C3EEDAF4}" destId="{8500E2E2-9DE8-5942-8E77-82AB65F406E5}" srcOrd="2" destOrd="0" presId="urn:microsoft.com/office/officeart/2005/8/layout/orgChart1"/>
    <dgm:cxn modelId="{84ED4DDC-5B69-4088-AE78-E96209F9D3A9}" type="presParOf" srcId="{1C629FDF-949E-45D2-9ECF-501D96146150}" destId="{7D7794E8-C7BF-43CA-BA79-3971F0E0D607}" srcOrd="2" destOrd="0" presId="urn:microsoft.com/office/officeart/2005/8/layout/orgChart1"/>
    <dgm:cxn modelId="{BA5034C4-939A-CD48-A0DE-98D331EFA1CA}" type="presParOf" srcId="{C2D0AA65-5575-40DA-BBD6-F25B8F15CCC5}" destId="{C8B64314-76B5-2F43-AAB9-8176862154C9}" srcOrd="8" destOrd="0" presId="urn:microsoft.com/office/officeart/2005/8/layout/orgChart1"/>
    <dgm:cxn modelId="{71613B3E-3109-4F42-B6FA-CFDE6C91B623}" type="presParOf" srcId="{C2D0AA65-5575-40DA-BBD6-F25B8F15CCC5}" destId="{DCBB2E15-7CBD-0143-8E8C-351863C1F2DB}" srcOrd="9" destOrd="0" presId="urn:microsoft.com/office/officeart/2005/8/layout/orgChart1"/>
    <dgm:cxn modelId="{D027E27D-D355-FC43-A3B9-C15822D3C94B}" type="presParOf" srcId="{DCBB2E15-7CBD-0143-8E8C-351863C1F2DB}" destId="{A42DFC25-7A59-1E49-B806-4C47FDEFEE86}" srcOrd="0" destOrd="0" presId="urn:microsoft.com/office/officeart/2005/8/layout/orgChart1"/>
    <dgm:cxn modelId="{D73C6527-4030-A348-9A20-8788D412CC63}" type="presParOf" srcId="{A42DFC25-7A59-1E49-B806-4C47FDEFEE86}" destId="{F33D361F-623D-0147-A300-07051879BA72}" srcOrd="0" destOrd="0" presId="urn:microsoft.com/office/officeart/2005/8/layout/orgChart1"/>
    <dgm:cxn modelId="{8DB66997-FB5D-1F4F-AE68-50D3ED179919}" type="presParOf" srcId="{A42DFC25-7A59-1E49-B806-4C47FDEFEE86}" destId="{DE3F8E1D-BCD0-E640-AA6E-B72C0FC9ACF1}" srcOrd="1" destOrd="0" presId="urn:microsoft.com/office/officeart/2005/8/layout/orgChart1"/>
    <dgm:cxn modelId="{BFC6CEC9-2FEA-F241-AED7-36551A04E30E}" type="presParOf" srcId="{DCBB2E15-7CBD-0143-8E8C-351863C1F2DB}" destId="{9F124804-44CA-4949-9657-DBCDA0C2771B}" srcOrd="1" destOrd="0" presId="urn:microsoft.com/office/officeart/2005/8/layout/orgChart1"/>
    <dgm:cxn modelId="{D680B44E-63E9-904E-B7AE-5553C10A228C}" type="presParOf" srcId="{9F124804-44CA-4949-9657-DBCDA0C2771B}" destId="{6636BBCF-A246-6741-84CE-DEEA760C8BDC}" srcOrd="0" destOrd="0" presId="urn:microsoft.com/office/officeart/2005/8/layout/orgChart1"/>
    <dgm:cxn modelId="{FEF632DA-3BC7-D342-A2D4-20D857592FCF}" type="presParOf" srcId="{9F124804-44CA-4949-9657-DBCDA0C2771B}" destId="{4F7BC652-BE27-D54F-A781-F3FE4006CD75}" srcOrd="1" destOrd="0" presId="urn:microsoft.com/office/officeart/2005/8/layout/orgChart1"/>
    <dgm:cxn modelId="{03C8A66A-CEC4-2146-871F-1B78669A6794}" type="presParOf" srcId="{4F7BC652-BE27-D54F-A781-F3FE4006CD75}" destId="{02A72E2C-EE67-CA40-8E48-06266338710B}" srcOrd="0" destOrd="0" presId="urn:microsoft.com/office/officeart/2005/8/layout/orgChart1"/>
    <dgm:cxn modelId="{6AA936B1-E27D-2B4E-850A-85AC161126EC}" type="presParOf" srcId="{02A72E2C-EE67-CA40-8E48-06266338710B}" destId="{E80B2880-1EAB-4A45-8C22-81C36D979E76}" srcOrd="0" destOrd="0" presId="urn:microsoft.com/office/officeart/2005/8/layout/orgChart1"/>
    <dgm:cxn modelId="{172A623A-B1CE-7F40-A517-4D87B158078E}" type="presParOf" srcId="{02A72E2C-EE67-CA40-8E48-06266338710B}" destId="{4ED958C9-24C8-424D-BD01-381532162BD3}" srcOrd="1" destOrd="0" presId="urn:microsoft.com/office/officeart/2005/8/layout/orgChart1"/>
    <dgm:cxn modelId="{CE1361AE-3900-9640-A15B-092A52169EEC}" type="presParOf" srcId="{4F7BC652-BE27-D54F-A781-F3FE4006CD75}" destId="{E8842B07-2003-8B43-9BE4-75F42550C8F3}" srcOrd="1" destOrd="0" presId="urn:microsoft.com/office/officeart/2005/8/layout/orgChart1"/>
    <dgm:cxn modelId="{D276E6D5-741F-4345-850C-D614B17B1CE6}" type="presParOf" srcId="{4F7BC652-BE27-D54F-A781-F3FE4006CD75}" destId="{1AD8880B-1FBC-6B48-84CE-5557752675CB}" srcOrd="2" destOrd="0" presId="urn:microsoft.com/office/officeart/2005/8/layout/orgChart1"/>
    <dgm:cxn modelId="{B2C18614-15B0-2C45-B04C-1E347D961612}" type="presParOf" srcId="{9F124804-44CA-4949-9657-DBCDA0C2771B}" destId="{44333B28-94FA-3F46-88A4-AEEBEC7E241E}" srcOrd="2" destOrd="0" presId="urn:microsoft.com/office/officeart/2005/8/layout/orgChart1"/>
    <dgm:cxn modelId="{306BDE48-A32E-314E-B891-C9B0CF1B70D7}" type="presParOf" srcId="{9F124804-44CA-4949-9657-DBCDA0C2771B}" destId="{877DD81B-2E5D-924B-9020-E3F226AF9FA2}" srcOrd="3" destOrd="0" presId="urn:microsoft.com/office/officeart/2005/8/layout/orgChart1"/>
    <dgm:cxn modelId="{74B23385-878B-8E4E-8487-1E25C02ED73B}" type="presParOf" srcId="{877DD81B-2E5D-924B-9020-E3F226AF9FA2}" destId="{10B2D63C-72CB-CC4C-99E0-9ECAC104191E}" srcOrd="0" destOrd="0" presId="urn:microsoft.com/office/officeart/2005/8/layout/orgChart1"/>
    <dgm:cxn modelId="{8E08887A-F618-DF4A-8C53-A00BFDB4C24D}" type="presParOf" srcId="{10B2D63C-72CB-CC4C-99E0-9ECAC104191E}" destId="{47F88552-EAFD-A84F-AE34-80409BF7A5EB}" srcOrd="0" destOrd="0" presId="urn:microsoft.com/office/officeart/2005/8/layout/orgChart1"/>
    <dgm:cxn modelId="{6436410B-7632-8645-BBBE-C723E297721C}" type="presParOf" srcId="{10B2D63C-72CB-CC4C-99E0-9ECAC104191E}" destId="{843247BA-5DB7-FF4C-B88E-A15073669AAC}" srcOrd="1" destOrd="0" presId="urn:microsoft.com/office/officeart/2005/8/layout/orgChart1"/>
    <dgm:cxn modelId="{EFF3F0F3-2076-6F4F-87C1-D6B7BD744307}" type="presParOf" srcId="{877DD81B-2E5D-924B-9020-E3F226AF9FA2}" destId="{BF7D39D4-E25D-704A-9671-D1A267EF0D04}" srcOrd="1" destOrd="0" presId="urn:microsoft.com/office/officeart/2005/8/layout/orgChart1"/>
    <dgm:cxn modelId="{40644454-B011-C74C-A0A5-E193FBD856D8}" type="presParOf" srcId="{877DD81B-2E5D-924B-9020-E3F226AF9FA2}" destId="{65414D93-3FFD-BE4A-8522-79325C5D96C4}" srcOrd="2" destOrd="0" presId="urn:microsoft.com/office/officeart/2005/8/layout/orgChart1"/>
    <dgm:cxn modelId="{069598B2-4B46-7141-BA11-0AD45EEA38A2}" type="presParOf" srcId="{9F124804-44CA-4949-9657-DBCDA0C2771B}" destId="{6381D907-3A23-5B4B-A879-5BB66C956DB4}" srcOrd="4" destOrd="0" presId="urn:microsoft.com/office/officeart/2005/8/layout/orgChart1"/>
    <dgm:cxn modelId="{2C4AB07B-12EA-C440-9E40-67ED93F8F66A}" type="presParOf" srcId="{9F124804-44CA-4949-9657-DBCDA0C2771B}" destId="{9D5B5916-5E84-D645-BCA8-E7A929BDA88C}" srcOrd="5" destOrd="0" presId="urn:microsoft.com/office/officeart/2005/8/layout/orgChart1"/>
    <dgm:cxn modelId="{2FF88E6D-4590-8947-9E19-40804715615B}" type="presParOf" srcId="{9D5B5916-5E84-D645-BCA8-E7A929BDA88C}" destId="{0C63F504-7209-DD43-BE62-50D4D2016517}" srcOrd="0" destOrd="0" presId="urn:microsoft.com/office/officeart/2005/8/layout/orgChart1"/>
    <dgm:cxn modelId="{5CDF9FDD-DAA2-3748-AF86-BD8203984981}" type="presParOf" srcId="{0C63F504-7209-DD43-BE62-50D4D2016517}" destId="{2605A9D1-285B-2D4F-92DF-6E7FC3C284C5}" srcOrd="0" destOrd="0" presId="urn:microsoft.com/office/officeart/2005/8/layout/orgChart1"/>
    <dgm:cxn modelId="{A5DBE045-9558-3142-A8AA-C73C2E8892FA}" type="presParOf" srcId="{0C63F504-7209-DD43-BE62-50D4D2016517}" destId="{63983B11-8F28-A343-A4E4-9999F978DA81}" srcOrd="1" destOrd="0" presId="urn:microsoft.com/office/officeart/2005/8/layout/orgChart1"/>
    <dgm:cxn modelId="{E3290D7C-05E0-9644-AED8-710B6D7FAFEE}" type="presParOf" srcId="{9D5B5916-5E84-D645-BCA8-E7A929BDA88C}" destId="{8281B5F6-89E3-1B43-92C8-F516341F13FF}" srcOrd="1" destOrd="0" presId="urn:microsoft.com/office/officeart/2005/8/layout/orgChart1"/>
    <dgm:cxn modelId="{4CF1EBEF-E5E3-ED40-956F-7AEC46B46CAB}" type="presParOf" srcId="{9D5B5916-5E84-D645-BCA8-E7A929BDA88C}" destId="{75AE13CB-09E2-2B40-8255-4EEA6225F0A7}" srcOrd="2" destOrd="0" presId="urn:microsoft.com/office/officeart/2005/8/layout/orgChart1"/>
    <dgm:cxn modelId="{7FD8D0C1-6B9F-1742-8DE8-D468D2E03F5B}" type="presParOf" srcId="{9F124804-44CA-4949-9657-DBCDA0C2771B}" destId="{BE491A73-FD32-5340-9D85-C4A6D77E0081}" srcOrd="6" destOrd="0" presId="urn:microsoft.com/office/officeart/2005/8/layout/orgChart1"/>
    <dgm:cxn modelId="{F1E058BC-E00C-5444-9AC6-9F5817435148}" type="presParOf" srcId="{9F124804-44CA-4949-9657-DBCDA0C2771B}" destId="{5F70A041-AC62-B44C-9ABF-7E5ED4F065CF}" srcOrd="7" destOrd="0" presId="urn:microsoft.com/office/officeart/2005/8/layout/orgChart1"/>
    <dgm:cxn modelId="{0DE5574D-0FA1-6848-B0D5-109FC49ABF4B}" type="presParOf" srcId="{5F70A041-AC62-B44C-9ABF-7E5ED4F065CF}" destId="{13961CAA-B1A0-C74F-BFFE-9EFCE6795326}" srcOrd="0" destOrd="0" presId="urn:microsoft.com/office/officeart/2005/8/layout/orgChart1"/>
    <dgm:cxn modelId="{2384481D-8637-FD4F-AC31-73BFDA84AFF5}" type="presParOf" srcId="{13961CAA-B1A0-C74F-BFFE-9EFCE6795326}" destId="{A14D55E8-D8F7-2D48-9D86-03885C305C7F}" srcOrd="0" destOrd="0" presId="urn:microsoft.com/office/officeart/2005/8/layout/orgChart1"/>
    <dgm:cxn modelId="{9CF07049-6ABE-004B-9506-64F15D9D2E39}" type="presParOf" srcId="{13961CAA-B1A0-C74F-BFFE-9EFCE6795326}" destId="{787FDC59-96D1-B545-B2DF-85F58A4610FE}" srcOrd="1" destOrd="0" presId="urn:microsoft.com/office/officeart/2005/8/layout/orgChart1"/>
    <dgm:cxn modelId="{626557CB-840D-EC47-B272-1E6BDE81C6CE}" type="presParOf" srcId="{5F70A041-AC62-B44C-9ABF-7E5ED4F065CF}" destId="{EF3384CA-D93E-0E4B-966F-04B648887153}" srcOrd="1" destOrd="0" presId="urn:microsoft.com/office/officeart/2005/8/layout/orgChart1"/>
    <dgm:cxn modelId="{9CA14889-D844-0B4F-8376-3DA6EDFA65BB}" type="presParOf" srcId="{5F70A041-AC62-B44C-9ABF-7E5ED4F065CF}" destId="{7EC712A7-F5AC-1848-AE2A-7EADDE3AD6A7}" srcOrd="2" destOrd="0" presId="urn:microsoft.com/office/officeart/2005/8/layout/orgChart1"/>
    <dgm:cxn modelId="{6DB4EB2E-5547-0048-A758-27D0372A4383}" type="presParOf" srcId="{9F124804-44CA-4949-9657-DBCDA0C2771B}" destId="{CF01F638-4840-B54A-B64C-A0FBBD691952}" srcOrd="8" destOrd="0" presId="urn:microsoft.com/office/officeart/2005/8/layout/orgChart1"/>
    <dgm:cxn modelId="{F0545BDC-599E-7942-9950-0F663E9AF2D8}" type="presParOf" srcId="{9F124804-44CA-4949-9657-DBCDA0C2771B}" destId="{476DC51A-FFDD-9A4A-B718-593D43A8F75B}" srcOrd="9" destOrd="0" presId="urn:microsoft.com/office/officeart/2005/8/layout/orgChart1"/>
    <dgm:cxn modelId="{AE476A96-DA9D-724F-BF3C-2D83ED1E1820}" type="presParOf" srcId="{476DC51A-FFDD-9A4A-B718-593D43A8F75B}" destId="{5C82A1A2-418C-8B41-B646-AACEC8435149}" srcOrd="0" destOrd="0" presId="urn:microsoft.com/office/officeart/2005/8/layout/orgChart1"/>
    <dgm:cxn modelId="{7CFE3346-42B4-2645-B0B6-12BCA149F748}" type="presParOf" srcId="{5C82A1A2-418C-8B41-B646-AACEC8435149}" destId="{BD58A57C-06CF-0B42-A6F0-201FFBC6285D}" srcOrd="0" destOrd="0" presId="urn:microsoft.com/office/officeart/2005/8/layout/orgChart1"/>
    <dgm:cxn modelId="{9DDE7311-1DDD-1445-B286-2305DA01EBFB}" type="presParOf" srcId="{5C82A1A2-418C-8B41-B646-AACEC8435149}" destId="{2BB285DD-5966-8C48-A620-31A46EA02A0B}" srcOrd="1" destOrd="0" presId="urn:microsoft.com/office/officeart/2005/8/layout/orgChart1"/>
    <dgm:cxn modelId="{97A542BF-4867-AD41-BAEE-1AFFCB47BC89}" type="presParOf" srcId="{476DC51A-FFDD-9A4A-B718-593D43A8F75B}" destId="{8845AD1E-586D-6E41-A81B-5F64B2FC5EC7}" srcOrd="1" destOrd="0" presId="urn:microsoft.com/office/officeart/2005/8/layout/orgChart1"/>
    <dgm:cxn modelId="{F0625D22-3637-AA47-98FB-42834AAFBFF6}" type="presParOf" srcId="{476DC51A-FFDD-9A4A-B718-593D43A8F75B}" destId="{76FFA0CD-6244-0146-98F7-707772A18073}" srcOrd="2" destOrd="0" presId="urn:microsoft.com/office/officeart/2005/8/layout/orgChart1"/>
    <dgm:cxn modelId="{3CEE2313-1F82-A24F-B8BE-6B9FD8E7178F}" type="presParOf" srcId="{9F124804-44CA-4949-9657-DBCDA0C2771B}" destId="{C2FBA276-7AD1-1549-8D98-23BEC90D685F}" srcOrd="10" destOrd="0" presId="urn:microsoft.com/office/officeart/2005/8/layout/orgChart1"/>
    <dgm:cxn modelId="{2D6FD054-4670-C345-857D-55665D1AE306}" type="presParOf" srcId="{9F124804-44CA-4949-9657-DBCDA0C2771B}" destId="{B7790252-A0EA-4A49-89B2-A3A5A19D4784}" srcOrd="11" destOrd="0" presId="urn:microsoft.com/office/officeart/2005/8/layout/orgChart1"/>
    <dgm:cxn modelId="{2EF1E36C-77C3-E74B-A153-E2C985FDD5CF}" type="presParOf" srcId="{B7790252-A0EA-4A49-89B2-A3A5A19D4784}" destId="{241030AE-86A4-EE49-A53B-547F965BCDDD}" srcOrd="0" destOrd="0" presId="urn:microsoft.com/office/officeart/2005/8/layout/orgChart1"/>
    <dgm:cxn modelId="{E7425441-A40D-6E46-98A5-29033FD02A76}" type="presParOf" srcId="{241030AE-86A4-EE49-A53B-547F965BCDDD}" destId="{2A8FC61A-0AD3-F248-BCD7-999D218A6E95}" srcOrd="0" destOrd="0" presId="urn:microsoft.com/office/officeart/2005/8/layout/orgChart1"/>
    <dgm:cxn modelId="{7CE3B51C-15AF-F44A-994B-4E3590CA5EB9}" type="presParOf" srcId="{241030AE-86A4-EE49-A53B-547F965BCDDD}" destId="{9D536CFD-12AB-1744-B277-9CE10EF3255A}" srcOrd="1" destOrd="0" presId="urn:microsoft.com/office/officeart/2005/8/layout/orgChart1"/>
    <dgm:cxn modelId="{A2F15D24-7C59-D241-81C7-99043E83AF6D}" type="presParOf" srcId="{B7790252-A0EA-4A49-89B2-A3A5A19D4784}" destId="{E600B630-E749-4A4C-8C10-C4473D0C96F6}" srcOrd="1" destOrd="0" presId="urn:microsoft.com/office/officeart/2005/8/layout/orgChart1"/>
    <dgm:cxn modelId="{E905DF3A-CC07-B642-9BC9-85A576AF27A6}" type="presParOf" srcId="{B7790252-A0EA-4A49-89B2-A3A5A19D4784}" destId="{7024E5DB-D663-514C-9984-D026E179EC0A}" srcOrd="2" destOrd="0" presId="urn:microsoft.com/office/officeart/2005/8/layout/orgChart1"/>
    <dgm:cxn modelId="{5E76A67D-2247-C441-BEDC-B710BF049E90}" type="presParOf" srcId="{9F124804-44CA-4949-9657-DBCDA0C2771B}" destId="{341365BA-97C1-E14E-9449-9891A5F835F9}" srcOrd="12" destOrd="0" presId="urn:microsoft.com/office/officeart/2005/8/layout/orgChart1"/>
    <dgm:cxn modelId="{D7AAFEFB-E95C-674F-9597-92DF89431D1F}" type="presParOf" srcId="{9F124804-44CA-4949-9657-DBCDA0C2771B}" destId="{FADF1FCA-AF70-F543-A7B0-F50557A83BA4}" srcOrd="13" destOrd="0" presId="urn:microsoft.com/office/officeart/2005/8/layout/orgChart1"/>
    <dgm:cxn modelId="{AECB61B1-BF5B-9D46-97F1-DB411D7BD300}" type="presParOf" srcId="{FADF1FCA-AF70-F543-A7B0-F50557A83BA4}" destId="{CF93EDBD-B53E-A241-9EA3-C0BDB9145FAD}" srcOrd="0" destOrd="0" presId="urn:microsoft.com/office/officeart/2005/8/layout/orgChart1"/>
    <dgm:cxn modelId="{C0CD0DF2-44D0-2643-84D4-DF4D840B4BC4}" type="presParOf" srcId="{CF93EDBD-B53E-A241-9EA3-C0BDB9145FAD}" destId="{35E5EA33-E344-AE4E-9337-E69410C2D599}" srcOrd="0" destOrd="0" presId="urn:microsoft.com/office/officeart/2005/8/layout/orgChart1"/>
    <dgm:cxn modelId="{6C54FE40-F456-C34E-8239-D005CDE2E4F3}" type="presParOf" srcId="{CF93EDBD-B53E-A241-9EA3-C0BDB9145FAD}" destId="{3A1982E4-6682-0149-BA86-AE16D5132EBC}" srcOrd="1" destOrd="0" presId="urn:microsoft.com/office/officeart/2005/8/layout/orgChart1"/>
    <dgm:cxn modelId="{3B44D973-2DA8-3D4F-8D5C-C402664BF477}" type="presParOf" srcId="{FADF1FCA-AF70-F543-A7B0-F50557A83BA4}" destId="{D93F4AEC-F7E9-1142-BBAB-D774460F88F3}" srcOrd="1" destOrd="0" presId="urn:microsoft.com/office/officeart/2005/8/layout/orgChart1"/>
    <dgm:cxn modelId="{EFF11575-B58E-8348-9600-44A5E6E82A57}" type="presParOf" srcId="{FADF1FCA-AF70-F543-A7B0-F50557A83BA4}" destId="{7132F6B1-3314-EA49-9396-02C50140F291}" srcOrd="2" destOrd="0" presId="urn:microsoft.com/office/officeart/2005/8/layout/orgChart1"/>
    <dgm:cxn modelId="{23F2678B-A9F6-5542-9E0C-B02A3DBC3C7E}" type="presParOf" srcId="{DCBB2E15-7CBD-0143-8E8C-351863C1F2DB}" destId="{AEE46F09-45E0-6247-ADD8-2CFF81896310}" srcOrd="2" destOrd="0" presId="urn:microsoft.com/office/officeart/2005/8/layout/orgChart1"/>
    <dgm:cxn modelId="{D72D7812-DFA4-44DA-9F30-39AD1D1614A6}" type="presParOf" srcId="{F8EC16A3-C191-4CB2-B92C-B3F2A8BE5EF9}" destId="{B1352537-E8DE-468C-9A40-BD1C7A7B5525}"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1E31E7-DCF8-4DDC-8A47-5A21E1CC364E}" type="doc">
      <dgm:prSet loTypeId="urn:microsoft.com/office/officeart/2005/8/layout/hProcess10" loCatId="process" qsTypeId="urn:microsoft.com/office/officeart/2005/8/quickstyle/simple1" qsCatId="simple" csTypeId="urn:microsoft.com/office/officeart/2005/8/colors/accent3_2" csCatId="accent3" phldr="1"/>
      <dgm:spPr/>
      <dgm:t>
        <a:bodyPr/>
        <a:lstStyle/>
        <a:p>
          <a:endParaRPr lang="en-US"/>
        </a:p>
      </dgm:t>
    </dgm:pt>
    <dgm:pt modelId="{FE189ECC-36BA-4D40-9EB0-826EC80CC6AE}">
      <dgm:prSet phldrT="[Text]" custT="1"/>
      <dgm:spPr/>
      <dgm:t>
        <a:bodyPr/>
        <a:lstStyle/>
        <a:p>
          <a:r>
            <a:rPr lang="en-US" sz="1050" b="0" i="0" dirty="0">
              <a:latin typeface="Helvetica Neue Light" panose="02000403000000020004" pitchFamily="2" charset="0"/>
              <a:ea typeface="Helvetica Neue Light" panose="02000403000000020004" pitchFamily="2" charset="0"/>
            </a:rPr>
            <a:t>Visits Site</a:t>
          </a:r>
        </a:p>
      </dgm:t>
    </dgm:pt>
    <dgm:pt modelId="{F253D848-47CA-4E2F-8C02-29B85D427B79}" type="parTrans" cxnId="{3827CFAC-A1CA-4B56-9082-CEA39BBECA75}">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4FA8FCA1-C3AF-4EB7-8E55-B95644E8B71A}" type="sibTrans" cxnId="{3827CFAC-A1CA-4B56-9082-CEA39BBECA75}">
      <dgm:prSet custT="1"/>
      <dgm:spPr/>
      <dgm:t>
        <a:bodyPr/>
        <a:lstStyle/>
        <a:p>
          <a:endParaRPr lang="en-US" sz="1050" b="0" i="0">
            <a:latin typeface="Helvetica Neue Light" panose="02000403000000020004" pitchFamily="2" charset="0"/>
            <a:ea typeface="Helvetica Neue Light" panose="02000403000000020004" pitchFamily="2" charset="0"/>
          </a:endParaRPr>
        </a:p>
      </dgm:t>
    </dgm:pt>
    <dgm:pt modelId="{3BF6D38B-3BDB-41AF-9DC9-3953F173888A}">
      <dgm:prSet phldrT="[Text]" custT="1"/>
      <dgm:spPr/>
      <dgm:t>
        <a:bodyPr/>
        <a:lstStyle/>
        <a:p>
          <a:r>
            <a:rPr lang="en-US" sz="1050" b="0" i="0" dirty="0">
              <a:latin typeface="Helvetica Neue Light" panose="02000403000000020004" pitchFamily="2" charset="0"/>
              <a:ea typeface="Helvetica Neue Light" panose="02000403000000020004" pitchFamily="2" charset="0"/>
            </a:rPr>
            <a:t>Via Google Search, lands on default “For Prospective Students” homepage</a:t>
          </a:r>
        </a:p>
      </dgm:t>
    </dgm:pt>
    <dgm:pt modelId="{1C6E6AD3-1D1A-40CB-943B-E5F92AAD3EEC}" type="parTrans" cxnId="{7B79E475-6EBC-4457-8327-72C3AD4194F4}">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B4773CD1-29A7-479C-B3F3-58E9F98B5BBD}" type="sibTrans" cxnId="{7B79E475-6EBC-4457-8327-72C3AD4194F4}">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A0672300-F618-4970-A41A-38BB7245D822}">
      <dgm:prSet phldrT="[Text]" custT="1"/>
      <dgm:spPr/>
      <dgm:t>
        <a:bodyPr/>
        <a:lstStyle/>
        <a:p>
          <a:r>
            <a:rPr lang="en-US" sz="1050" b="0" i="0" dirty="0">
              <a:latin typeface="Helvetica Neue Light" panose="02000403000000020004" pitchFamily="2" charset="0"/>
              <a:ea typeface="Helvetica Neue Light" panose="02000403000000020004" pitchFamily="2" charset="0"/>
            </a:rPr>
            <a:t>Career Planning</a:t>
          </a:r>
        </a:p>
      </dgm:t>
    </dgm:pt>
    <dgm:pt modelId="{DB56E923-9A3B-4EB6-A46B-39BEB4697482}" type="parTrans" cxnId="{4B193D95-6020-47D3-B26B-3B40B4501BAE}">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15BB8D79-A30F-4D37-BCC0-CA79E877F387}" type="sibTrans" cxnId="{4B193D95-6020-47D3-B26B-3B40B4501BAE}">
      <dgm:prSet custT="1"/>
      <dgm:spPr/>
      <dgm:t>
        <a:bodyPr/>
        <a:lstStyle/>
        <a:p>
          <a:endParaRPr lang="en-US" sz="1050" b="0" i="0">
            <a:latin typeface="Helvetica Neue Light" panose="02000403000000020004" pitchFamily="2" charset="0"/>
            <a:ea typeface="Helvetica Neue Light" panose="02000403000000020004" pitchFamily="2" charset="0"/>
          </a:endParaRPr>
        </a:p>
      </dgm:t>
    </dgm:pt>
    <dgm:pt modelId="{4AC3FBDB-8040-4FEF-9869-30D08A88BFA0}">
      <dgm:prSet phldrT="[Text]" custT="1"/>
      <dgm:spPr/>
      <dgm:t>
        <a:bodyPr/>
        <a:lstStyle/>
        <a:p>
          <a:r>
            <a:rPr lang="en-US" sz="1050" b="0" i="0" dirty="0">
              <a:latin typeface="Helvetica Neue Light" panose="02000403000000020004" pitchFamily="2" charset="0"/>
              <a:ea typeface="Helvetica Neue Light" panose="02000403000000020004" pitchFamily="2" charset="0"/>
            </a:rPr>
            <a:t>Follows link from homepage</a:t>
          </a:r>
        </a:p>
      </dgm:t>
    </dgm:pt>
    <dgm:pt modelId="{8CAFD245-B6AB-45D5-8819-A328112E8FBD}" type="sibTrans" cxnId="{70BE8EEA-F4E0-4077-A0FA-9C62D43C79E4}">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256A4793-F468-4BEF-B975-20910180AABF}" type="parTrans" cxnId="{70BE8EEA-F4E0-4077-A0FA-9C62D43C79E4}">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7859D59D-E4AC-457F-AABC-AF4A285F8B2F}">
      <dgm:prSet phldrT="[Text]" custT="1"/>
      <dgm:spPr/>
      <dgm:t>
        <a:bodyPr/>
        <a:lstStyle/>
        <a:p>
          <a:r>
            <a:rPr lang="en-US" sz="1050" b="0" i="0" dirty="0">
              <a:latin typeface="Helvetica Neue Light" panose="02000403000000020004" pitchFamily="2" charset="0"/>
              <a:ea typeface="Helvetica Neue Light" panose="02000403000000020004" pitchFamily="2" charset="0"/>
            </a:rPr>
            <a:t>Explores Admissions</a:t>
          </a:r>
        </a:p>
      </dgm:t>
    </dgm:pt>
    <dgm:pt modelId="{D2FB0D26-1873-4066-B2C0-B51AB41D94FB}" type="parTrans" cxnId="{A0952381-3086-4A6B-AAF9-0D7C815666D7}">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5D93AE06-6E5A-4ED2-83D9-AA4C9449411C}" type="sibTrans" cxnId="{A0952381-3086-4A6B-AAF9-0D7C815666D7}">
      <dgm:prSet custT="1"/>
      <dgm:spPr/>
      <dgm:t>
        <a:bodyPr/>
        <a:lstStyle/>
        <a:p>
          <a:endParaRPr lang="en-US" sz="1050" b="0" i="0">
            <a:latin typeface="Helvetica Neue Light" panose="02000403000000020004" pitchFamily="2" charset="0"/>
            <a:ea typeface="Helvetica Neue Light" panose="02000403000000020004" pitchFamily="2" charset="0"/>
          </a:endParaRPr>
        </a:p>
      </dgm:t>
    </dgm:pt>
    <dgm:pt modelId="{FD26B204-6FB7-4FA6-AB71-156AD30B87B2}">
      <dgm:prSet phldrT="[Text]" custT="1"/>
      <dgm:spPr/>
      <dgm:t>
        <a:bodyPr/>
        <a:lstStyle/>
        <a:p>
          <a:r>
            <a:rPr lang="en-US" sz="1050" b="0" i="0" dirty="0">
              <a:latin typeface="Helvetica Neue Light" panose="02000403000000020004" pitchFamily="2" charset="0"/>
              <a:ea typeface="Helvetica Neue Light" panose="02000403000000020004" pitchFamily="2" charset="0"/>
            </a:rPr>
            <a:t>Reviews admission process and requirements</a:t>
          </a:r>
        </a:p>
      </dgm:t>
    </dgm:pt>
    <dgm:pt modelId="{8C799586-D1B4-47BF-9A1C-063EDAC4663F}" type="parTrans" cxnId="{F5891CC2-13E0-4450-AAB9-7EB17496C599}">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19690EEA-0E65-48BE-A2E1-F6596F94E985}" type="sibTrans" cxnId="{F5891CC2-13E0-4450-AAB9-7EB17496C599}">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0BB714E7-E8D0-4551-9A10-8091C2FBF82A}">
      <dgm:prSet phldrT="[Text]" custT="1"/>
      <dgm:spPr/>
      <dgm:t>
        <a:bodyPr/>
        <a:lstStyle/>
        <a:p>
          <a:r>
            <a:rPr lang="en-US" sz="1050" b="0" i="0" dirty="0">
              <a:latin typeface="Helvetica Neue Light" panose="02000403000000020004" pitchFamily="2" charset="0"/>
              <a:ea typeface="Helvetica Neue Light" panose="02000403000000020004" pitchFamily="2" charset="0"/>
            </a:rPr>
            <a:t>Investigates Programs</a:t>
          </a:r>
        </a:p>
      </dgm:t>
    </dgm:pt>
    <dgm:pt modelId="{7D1ECA81-9669-42BB-9B9F-2A7433F4A1E7}" type="parTrans" cxnId="{B712DF2A-9490-4302-8DF5-F13634BF685B}">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D5C34934-36D1-48E7-AEF4-63BD59397B24}" type="sibTrans" cxnId="{B712DF2A-9490-4302-8DF5-F13634BF685B}">
      <dgm:prSet custT="1"/>
      <dgm:spPr/>
      <dgm:t>
        <a:bodyPr/>
        <a:lstStyle/>
        <a:p>
          <a:endParaRPr lang="en-US" sz="1050" b="0" i="0">
            <a:latin typeface="Helvetica Neue Light" panose="02000403000000020004" pitchFamily="2" charset="0"/>
            <a:ea typeface="Helvetica Neue Light" panose="02000403000000020004" pitchFamily="2" charset="0"/>
          </a:endParaRPr>
        </a:p>
      </dgm:t>
    </dgm:pt>
    <dgm:pt modelId="{B69F7FB9-E00A-48E5-B4B5-99A72C6D3E1E}">
      <dgm:prSet phldrT="[Text]" custT="1"/>
      <dgm:spPr/>
      <dgm:t>
        <a:bodyPr/>
        <a:lstStyle/>
        <a:p>
          <a:r>
            <a:rPr lang="en-US" sz="1050" b="0" i="0" dirty="0">
              <a:latin typeface="Helvetica Neue Light" panose="02000403000000020004" pitchFamily="2" charset="0"/>
              <a:ea typeface="Helvetica Neue Light" panose="02000403000000020004" pitchFamily="2" charset="0"/>
            </a:rPr>
            <a:t>Learns about the specific programs and classes available to her</a:t>
          </a:r>
        </a:p>
      </dgm:t>
    </dgm:pt>
    <dgm:pt modelId="{3ACF926F-DAAA-4944-A5DD-2BA7B0F231B1}" type="parTrans" cxnId="{36B5014A-E49D-497E-B9CB-6BB24DEE41F2}">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CBEA0585-D289-47C8-9FFF-17F6D744D53B}" type="sibTrans" cxnId="{36B5014A-E49D-497E-B9CB-6BB24DEE41F2}">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C9107512-DB3A-4181-B894-7D0FC2297852}">
      <dgm:prSet phldrT="[Text]" custT="1"/>
      <dgm:spPr/>
      <dgm:t>
        <a:bodyPr/>
        <a:lstStyle/>
        <a:p>
          <a:r>
            <a:rPr lang="en-US" sz="1050" b="0" i="0" dirty="0">
              <a:latin typeface="Helvetica Neue Light" panose="02000403000000020004" pitchFamily="2" charset="0"/>
              <a:ea typeface="Helvetica Neue Light" panose="02000403000000020004" pitchFamily="2" charset="0"/>
            </a:rPr>
            <a:t>Applies</a:t>
          </a:r>
        </a:p>
      </dgm:t>
    </dgm:pt>
    <dgm:pt modelId="{74250F84-0C45-4545-8871-A895DC00D3A8}" type="parTrans" cxnId="{43A19F16-CBF9-4192-8D73-571D25AE5137}">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8F8E04FB-9178-48D9-8DFE-905F73675753}" type="sibTrans" cxnId="{43A19F16-CBF9-4192-8D73-571D25AE5137}">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E4C016BF-01B0-4FB2-9081-A4F577643E52}">
      <dgm:prSet phldrT="[Text]" custT="1"/>
      <dgm:spPr/>
      <dgm:t>
        <a:bodyPr/>
        <a:lstStyle/>
        <a:p>
          <a:r>
            <a:rPr lang="en-US" sz="1050" b="0" i="0" dirty="0">
              <a:latin typeface="Helvetica Neue Light" panose="02000403000000020004" pitchFamily="2" charset="0"/>
              <a:ea typeface="Helvetica Neue Light" panose="02000403000000020004" pitchFamily="2" charset="0"/>
            </a:rPr>
            <a:t>Reviews potential career paths and plans</a:t>
          </a:r>
        </a:p>
      </dgm:t>
    </dgm:pt>
    <dgm:pt modelId="{DE705C81-EBB7-424D-81C3-DF8061125B03}" type="parTrans" cxnId="{CA4F0A63-E01C-4B6B-92BE-E1329B72DBE2}">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DB6C317A-62A7-4B59-98E5-AEE23C0DDD2D}" type="sibTrans" cxnId="{CA4F0A63-E01C-4B6B-92BE-E1329B72DBE2}">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65B29A76-6CE1-433F-9678-F3EE89096BD4}">
      <dgm:prSet phldrT="[Text]" custT="1"/>
      <dgm:spPr/>
      <dgm:t>
        <a:bodyPr/>
        <a:lstStyle/>
        <a:p>
          <a:r>
            <a:rPr lang="en-US" sz="1050" b="0" i="0" dirty="0">
              <a:latin typeface="Helvetica Neue Light" panose="02000403000000020004" pitchFamily="2" charset="0"/>
              <a:ea typeface="Helvetica Neue Light" panose="02000403000000020004" pitchFamily="2" charset="0"/>
            </a:rPr>
            <a:t>Completes an online application </a:t>
          </a:r>
        </a:p>
      </dgm:t>
    </dgm:pt>
    <dgm:pt modelId="{B0AD83FD-1BC4-4677-8890-E7958EB425B7}" type="parTrans" cxnId="{6EE1F7AA-A6BB-4D0D-912D-4E3D9149E158}">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81D359C7-425C-4864-B5EA-6294C79F9EDB}" type="sibTrans" cxnId="{6EE1F7AA-A6BB-4D0D-912D-4E3D9149E158}">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7BDE8236-C459-4F15-8073-7084D315F005}">
      <dgm:prSet phldrT="[Text]" custT="1"/>
      <dgm:spPr/>
      <dgm:t>
        <a:bodyPr/>
        <a:lstStyle/>
        <a:p>
          <a:r>
            <a:rPr lang="en-US" sz="1050" b="0" i="0" dirty="0">
              <a:latin typeface="Helvetica Neue Light" panose="02000403000000020004" pitchFamily="2" charset="0"/>
              <a:ea typeface="Helvetica Neue Light" panose="02000403000000020004" pitchFamily="2" charset="0"/>
            </a:rPr>
            <a:t>Exits site</a:t>
          </a:r>
        </a:p>
      </dgm:t>
    </dgm:pt>
    <dgm:pt modelId="{3A9A9524-011E-4C1F-B103-789B3A2A537F}" type="parTrans" cxnId="{5E5E3A78-54C1-46B1-922D-C3F7DBF69727}">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D56CB226-73E7-47DF-9E4C-5AAEE12491F2}" type="sibTrans" cxnId="{5E5E3A78-54C1-46B1-922D-C3F7DBF69727}">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D7164824-91EF-44FC-8CAE-6500AAAB142E}">
      <dgm:prSet phldrT="[Text]" custT="1"/>
      <dgm:spPr/>
      <dgm:t>
        <a:bodyPr/>
        <a:lstStyle/>
        <a:p>
          <a:r>
            <a:rPr lang="en-US" sz="1050" b="0" i="0" dirty="0">
              <a:latin typeface="Helvetica Neue Light" panose="02000403000000020004" pitchFamily="2" charset="0"/>
              <a:ea typeface="Helvetica Neue Light" panose="02000403000000020004" pitchFamily="2" charset="0"/>
            </a:rPr>
            <a:t>Learns about fees</a:t>
          </a:r>
        </a:p>
      </dgm:t>
    </dgm:pt>
    <dgm:pt modelId="{0AD096DB-7749-40FB-8C6B-DDE31FF2D958}" type="parTrans" cxnId="{36E0956B-79FE-4B43-A98F-2F02AAEA0830}">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E8101A22-0E54-4FAF-A765-BEFEBCB27186}" type="sibTrans" cxnId="{36E0956B-79FE-4B43-A98F-2F02AAEA0830}">
      <dgm:prSet/>
      <dgm:spPr/>
      <dgm:t>
        <a:bodyPr/>
        <a:lstStyle/>
        <a:p>
          <a:endParaRPr lang="en-US" sz="1050" b="0" i="0">
            <a:latin typeface="Helvetica Neue Light" panose="02000403000000020004" pitchFamily="2" charset="0"/>
            <a:ea typeface="Helvetica Neue Light" panose="02000403000000020004" pitchFamily="2" charset="0"/>
          </a:endParaRPr>
        </a:p>
      </dgm:t>
    </dgm:pt>
    <dgm:pt modelId="{53799750-707E-45D7-825F-2F97C521FF9D}" type="pres">
      <dgm:prSet presAssocID="{CC1E31E7-DCF8-4DDC-8A47-5A21E1CC364E}" presName="Name0" presStyleCnt="0">
        <dgm:presLayoutVars>
          <dgm:dir/>
          <dgm:resizeHandles val="exact"/>
        </dgm:presLayoutVars>
      </dgm:prSet>
      <dgm:spPr/>
    </dgm:pt>
    <dgm:pt modelId="{5DD34A34-D63E-45EB-92CF-CF96C51A7081}" type="pres">
      <dgm:prSet presAssocID="{FE189ECC-36BA-4D40-9EB0-826EC80CC6AE}" presName="composite" presStyleCnt="0"/>
      <dgm:spPr/>
    </dgm:pt>
    <dgm:pt modelId="{80D4E467-B722-474B-BE6D-32E9D3AED256}" type="pres">
      <dgm:prSet presAssocID="{FE189ECC-36BA-4D40-9EB0-826EC80CC6AE}" presName="imagSh" presStyleLbl="bgImgPlace1" presStyleIdx="0" presStyleCnt="5" custScaleX="94619" custScaleY="89407" custLinFactNeighborX="-6107" custLinFactNeighborY="63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5B374F64-5269-4EE8-B4B0-80758523E50F}" type="pres">
      <dgm:prSet presAssocID="{FE189ECC-36BA-4D40-9EB0-826EC80CC6AE}" presName="txNode" presStyleLbl="node1" presStyleIdx="0" presStyleCnt="5" custScaleX="145988" custScaleY="118133" custLinFactNeighborX="10233" custLinFactNeighborY="18544">
        <dgm:presLayoutVars>
          <dgm:bulletEnabled val="1"/>
        </dgm:presLayoutVars>
      </dgm:prSet>
      <dgm:spPr/>
    </dgm:pt>
    <dgm:pt modelId="{56B7017A-6E2C-44AF-BE3A-AD651D730A30}" type="pres">
      <dgm:prSet presAssocID="{4FA8FCA1-C3AF-4EB7-8E55-B95644E8B71A}" presName="sibTrans" presStyleLbl="sibTrans2D1" presStyleIdx="0" presStyleCnt="4"/>
      <dgm:spPr/>
    </dgm:pt>
    <dgm:pt modelId="{C37341A1-39BC-4EDF-89AB-1BB8C8CA6DE5}" type="pres">
      <dgm:prSet presAssocID="{4FA8FCA1-C3AF-4EB7-8E55-B95644E8B71A}" presName="connTx" presStyleLbl="sibTrans2D1" presStyleIdx="0" presStyleCnt="4"/>
      <dgm:spPr/>
    </dgm:pt>
    <dgm:pt modelId="{4A3B498E-AAB4-49C6-8834-841719334261}" type="pres">
      <dgm:prSet presAssocID="{A0672300-F618-4970-A41A-38BB7245D822}" presName="composite" presStyleCnt="0"/>
      <dgm:spPr/>
    </dgm:pt>
    <dgm:pt modelId="{88EF2BFC-C933-4E8E-AC55-92C217DB36FD}" type="pres">
      <dgm:prSet presAssocID="{A0672300-F618-4970-A41A-38BB7245D822}" presName="imagSh" presStyleLbl="bgImgPlace1" presStyleIdx="1" presStyleCnt="5" custLinFactNeighborX="3555" custLinFactNeighborY="2218"/>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75083214-BB47-43C6-9F96-64192F849447}" type="pres">
      <dgm:prSet presAssocID="{A0672300-F618-4970-A41A-38BB7245D822}" presName="txNode" presStyleLbl="node1" presStyleIdx="1" presStyleCnt="5" custScaleX="132108" custScaleY="110835" custLinFactNeighborX="8407" custLinFactNeighborY="15514">
        <dgm:presLayoutVars>
          <dgm:bulletEnabled val="1"/>
        </dgm:presLayoutVars>
      </dgm:prSet>
      <dgm:spPr/>
    </dgm:pt>
    <dgm:pt modelId="{2D18DE2A-08BE-4863-9C87-44278B4B0127}" type="pres">
      <dgm:prSet presAssocID="{15BB8D79-A30F-4D37-BCC0-CA79E877F387}" presName="sibTrans" presStyleLbl="sibTrans2D1" presStyleIdx="1" presStyleCnt="4" custLinFactNeighborX="28713"/>
      <dgm:spPr/>
    </dgm:pt>
    <dgm:pt modelId="{27D26781-9D19-4B8F-947C-64EA78E3F7D6}" type="pres">
      <dgm:prSet presAssocID="{15BB8D79-A30F-4D37-BCC0-CA79E877F387}" presName="connTx" presStyleLbl="sibTrans2D1" presStyleIdx="1" presStyleCnt="4"/>
      <dgm:spPr/>
    </dgm:pt>
    <dgm:pt modelId="{8DEFFA3A-FE99-44C8-8155-2A1E2562CA6A}" type="pres">
      <dgm:prSet presAssocID="{0BB714E7-E8D0-4551-9A10-8091C2FBF82A}" presName="composite" presStyleCnt="0"/>
      <dgm:spPr/>
    </dgm:pt>
    <dgm:pt modelId="{CA8293B1-4292-4D45-ABD6-F95BD6ED8B0A}" type="pres">
      <dgm:prSet presAssocID="{0BB714E7-E8D0-4551-9A10-8091C2FBF82A}" presName="imagSh" presStyleLbl="b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62000" r="-62000"/>
          </a:stretch>
        </a:blipFill>
      </dgm:spPr>
    </dgm:pt>
    <dgm:pt modelId="{3456E34E-9810-49EB-ABB0-7253AEC74BA9}" type="pres">
      <dgm:prSet presAssocID="{0BB714E7-E8D0-4551-9A10-8091C2FBF82A}" presName="txNode" presStyleLbl="node1" presStyleIdx="2" presStyleCnt="5" custScaleX="154130" custLinFactNeighborX="18531" custLinFactNeighborY="2872">
        <dgm:presLayoutVars>
          <dgm:bulletEnabled val="1"/>
        </dgm:presLayoutVars>
      </dgm:prSet>
      <dgm:spPr/>
    </dgm:pt>
    <dgm:pt modelId="{B2278072-19C6-4711-8F88-253C3D593423}" type="pres">
      <dgm:prSet presAssocID="{D5C34934-36D1-48E7-AEF4-63BD59397B24}" presName="sibTrans" presStyleLbl="sibTrans2D1" presStyleIdx="2" presStyleCnt="4"/>
      <dgm:spPr/>
    </dgm:pt>
    <dgm:pt modelId="{B5B0F836-E9F0-46F3-82A7-11C8DAF7CBD9}" type="pres">
      <dgm:prSet presAssocID="{D5C34934-36D1-48E7-AEF4-63BD59397B24}" presName="connTx" presStyleLbl="sibTrans2D1" presStyleIdx="2" presStyleCnt="4"/>
      <dgm:spPr/>
    </dgm:pt>
    <dgm:pt modelId="{A63C5A52-F657-412F-9A18-09A01A90DB74}" type="pres">
      <dgm:prSet presAssocID="{7859D59D-E4AC-457F-AABC-AF4A285F8B2F}" presName="composite" presStyleCnt="0"/>
      <dgm:spPr/>
    </dgm:pt>
    <dgm:pt modelId="{8135FB1A-00A6-47D6-A3AA-7193572F6E26}" type="pres">
      <dgm:prSet presAssocID="{7859D59D-E4AC-457F-AABC-AF4A285F8B2F}" presName="imagSh" presStyleLbl="b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dgm:spPr>
    </dgm:pt>
    <dgm:pt modelId="{997C1C08-6BD7-4099-8106-F747385A589A}" type="pres">
      <dgm:prSet presAssocID="{7859D59D-E4AC-457F-AABC-AF4A285F8B2F}" presName="txNode" presStyleLbl="node1" presStyleIdx="3" presStyleCnt="5" custScaleX="145918" custLinFactNeighborX="10446" custLinFactNeighborY="2089">
        <dgm:presLayoutVars>
          <dgm:bulletEnabled val="1"/>
        </dgm:presLayoutVars>
      </dgm:prSet>
      <dgm:spPr/>
    </dgm:pt>
    <dgm:pt modelId="{28FAB684-E7E4-4FF6-B69E-140385A77523}" type="pres">
      <dgm:prSet presAssocID="{5D93AE06-6E5A-4ED2-83D9-AA4C9449411C}" presName="sibTrans" presStyleLbl="sibTrans2D1" presStyleIdx="3" presStyleCnt="4"/>
      <dgm:spPr/>
    </dgm:pt>
    <dgm:pt modelId="{4985C719-1409-4A80-8A83-4C84792F466B}" type="pres">
      <dgm:prSet presAssocID="{5D93AE06-6E5A-4ED2-83D9-AA4C9449411C}" presName="connTx" presStyleLbl="sibTrans2D1" presStyleIdx="3" presStyleCnt="4"/>
      <dgm:spPr/>
    </dgm:pt>
    <dgm:pt modelId="{29B21074-B0D7-4055-A378-640C29BFB9D0}" type="pres">
      <dgm:prSet presAssocID="{C9107512-DB3A-4181-B894-7D0FC2297852}" presName="composite" presStyleCnt="0"/>
      <dgm:spPr/>
    </dgm:pt>
    <dgm:pt modelId="{678E6BF3-534B-4C65-9634-11D873E2EC5F}" type="pres">
      <dgm:prSet presAssocID="{C9107512-DB3A-4181-B894-7D0FC2297852}" presName="imagSh" presStyleLbl="b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7909382F-F708-402D-8C22-6A1EC1BC67AD}" type="pres">
      <dgm:prSet presAssocID="{C9107512-DB3A-4181-B894-7D0FC2297852}" presName="txNode" presStyleLbl="node1" presStyleIdx="4" presStyleCnt="5" custScaleX="121778" custLinFactNeighborX="-14649" custLinFactNeighborY="2089">
        <dgm:presLayoutVars>
          <dgm:bulletEnabled val="1"/>
        </dgm:presLayoutVars>
      </dgm:prSet>
      <dgm:spPr/>
    </dgm:pt>
  </dgm:ptLst>
  <dgm:cxnLst>
    <dgm:cxn modelId="{5E38FA0E-91BC-48A3-BE61-8F4C2A7EC822}" type="presOf" srcId="{CC1E31E7-DCF8-4DDC-8A47-5A21E1CC364E}" destId="{53799750-707E-45D7-825F-2F97C521FF9D}" srcOrd="0" destOrd="0" presId="urn:microsoft.com/office/officeart/2005/8/layout/hProcess10"/>
    <dgm:cxn modelId="{AA53870F-CC7E-4B8C-BBDC-BBD43B1279D1}" type="presOf" srcId="{E4C016BF-01B0-4FB2-9081-A4F577643E52}" destId="{75083214-BB47-43C6-9F96-64192F849447}" srcOrd="0" destOrd="2" presId="urn:microsoft.com/office/officeart/2005/8/layout/hProcess10"/>
    <dgm:cxn modelId="{43A19F16-CBF9-4192-8D73-571D25AE5137}" srcId="{CC1E31E7-DCF8-4DDC-8A47-5A21E1CC364E}" destId="{C9107512-DB3A-4181-B894-7D0FC2297852}" srcOrd="4" destOrd="0" parTransId="{74250F84-0C45-4545-8871-A895DC00D3A8}" sibTransId="{8F8E04FB-9178-48D9-8DFE-905F73675753}"/>
    <dgm:cxn modelId="{B712DF2A-9490-4302-8DF5-F13634BF685B}" srcId="{CC1E31E7-DCF8-4DDC-8A47-5A21E1CC364E}" destId="{0BB714E7-E8D0-4551-9A10-8091C2FBF82A}" srcOrd="2" destOrd="0" parTransId="{7D1ECA81-9669-42BB-9B9F-2A7433F4A1E7}" sibTransId="{D5C34934-36D1-48E7-AEF4-63BD59397B24}"/>
    <dgm:cxn modelId="{07863B3D-DC40-4C4F-ABF8-BEA5B7961BDD}" type="presOf" srcId="{3BF6D38B-3BDB-41AF-9DC9-3953F173888A}" destId="{5B374F64-5269-4EE8-B4B0-80758523E50F}" srcOrd="0" destOrd="1" presId="urn:microsoft.com/office/officeart/2005/8/layout/hProcess10"/>
    <dgm:cxn modelId="{6F40E040-F160-40D4-B939-87A1F8A245FC}" type="presOf" srcId="{65B29A76-6CE1-433F-9678-F3EE89096BD4}" destId="{7909382F-F708-402D-8C22-6A1EC1BC67AD}" srcOrd="0" destOrd="1" presId="urn:microsoft.com/office/officeart/2005/8/layout/hProcess10"/>
    <dgm:cxn modelId="{AAEA0A61-E1FC-4B34-A184-F4E25419A8FD}" type="presOf" srcId="{D5C34934-36D1-48E7-AEF4-63BD59397B24}" destId="{B5B0F836-E9F0-46F3-82A7-11C8DAF7CBD9}" srcOrd="1" destOrd="0" presId="urn:microsoft.com/office/officeart/2005/8/layout/hProcess10"/>
    <dgm:cxn modelId="{CA4F0A63-E01C-4B6B-92BE-E1329B72DBE2}" srcId="{A0672300-F618-4970-A41A-38BB7245D822}" destId="{E4C016BF-01B0-4FB2-9081-A4F577643E52}" srcOrd="1" destOrd="0" parTransId="{DE705C81-EBB7-424D-81C3-DF8061125B03}" sibTransId="{DB6C317A-62A7-4B59-98E5-AEE23C0DDD2D}"/>
    <dgm:cxn modelId="{26958269-000E-41F6-91BD-A991DF12D526}" type="presOf" srcId="{FE189ECC-36BA-4D40-9EB0-826EC80CC6AE}" destId="{5B374F64-5269-4EE8-B4B0-80758523E50F}" srcOrd="0" destOrd="0" presId="urn:microsoft.com/office/officeart/2005/8/layout/hProcess10"/>
    <dgm:cxn modelId="{36B5014A-E49D-497E-B9CB-6BB24DEE41F2}" srcId="{0BB714E7-E8D0-4551-9A10-8091C2FBF82A}" destId="{B69F7FB9-E00A-48E5-B4B5-99A72C6D3E1E}" srcOrd="0" destOrd="0" parTransId="{3ACF926F-DAAA-4944-A5DD-2BA7B0F231B1}" sibTransId="{CBEA0585-D289-47C8-9FFF-17F6D744D53B}"/>
    <dgm:cxn modelId="{36E0956B-79FE-4B43-A98F-2F02AAEA0830}" srcId="{7859D59D-E4AC-457F-AABC-AF4A285F8B2F}" destId="{D7164824-91EF-44FC-8CAE-6500AAAB142E}" srcOrd="1" destOrd="0" parTransId="{0AD096DB-7749-40FB-8C6B-DDE31FF2D958}" sibTransId="{E8101A22-0E54-4FAF-A765-BEFEBCB27186}"/>
    <dgm:cxn modelId="{F45D1E4E-2BEE-40D6-8C90-1105B94F6988}" type="presOf" srcId="{0BB714E7-E8D0-4551-9A10-8091C2FBF82A}" destId="{3456E34E-9810-49EB-ABB0-7253AEC74BA9}" srcOrd="0" destOrd="0" presId="urn:microsoft.com/office/officeart/2005/8/layout/hProcess10"/>
    <dgm:cxn modelId="{DA8B884F-D407-4871-B2DE-F172F822CD39}" type="presOf" srcId="{4AC3FBDB-8040-4FEF-9869-30D08A88BFA0}" destId="{75083214-BB47-43C6-9F96-64192F849447}" srcOrd="0" destOrd="1" presId="urn:microsoft.com/office/officeart/2005/8/layout/hProcess10"/>
    <dgm:cxn modelId="{841B5171-05BF-4881-96CD-D9C934BCC7FC}" type="presOf" srcId="{4FA8FCA1-C3AF-4EB7-8E55-B95644E8B71A}" destId="{C37341A1-39BC-4EDF-89AB-1BB8C8CA6DE5}" srcOrd="1" destOrd="0" presId="urn:microsoft.com/office/officeart/2005/8/layout/hProcess10"/>
    <dgm:cxn modelId="{F1DA2D52-1434-4BBA-8565-632CDD59FDE1}" type="presOf" srcId="{5D93AE06-6E5A-4ED2-83D9-AA4C9449411C}" destId="{4985C719-1409-4A80-8A83-4C84792F466B}" srcOrd="1" destOrd="0" presId="urn:microsoft.com/office/officeart/2005/8/layout/hProcess10"/>
    <dgm:cxn modelId="{7B79E475-6EBC-4457-8327-72C3AD4194F4}" srcId="{FE189ECC-36BA-4D40-9EB0-826EC80CC6AE}" destId="{3BF6D38B-3BDB-41AF-9DC9-3953F173888A}" srcOrd="0" destOrd="0" parTransId="{1C6E6AD3-1D1A-40CB-943B-E5F92AAD3EEC}" sibTransId="{B4773CD1-29A7-479C-B3F3-58E9F98B5BBD}"/>
    <dgm:cxn modelId="{5E5E3A78-54C1-46B1-922D-C3F7DBF69727}" srcId="{C9107512-DB3A-4181-B894-7D0FC2297852}" destId="{7BDE8236-C459-4F15-8073-7084D315F005}" srcOrd="1" destOrd="0" parTransId="{3A9A9524-011E-4C1F-B103-789B3A2A537F}" sibTransId="{D56CB226-73E7-47DF-9E4C-5AAEE12491F2}"/>
    <dgm:cxn modelId="{4883F779-7E0A-45C0-9F3B-D6894E45A084}" type="presOf" srcId="{7BDE8236-C459-4F15-8073-7084D315F005}" destId="{7909382F-F708-402D-8C22-6A1EC1BC67AD}" srcOrd="0" destOrd="2" presId="urn:microsoft.com/office/officeart/2005/8/layout/hProcess10"/>
    <dgm:cxn modelId="{748B2D7D-87BE-4695-8DA3-8596A1A9FB7D}" type="presOf" srcId="{7859D59D-E4AC-457F-AABC-AF4A285F8B2F}" destId="{997C1C08-6BD7-4099-8106-F747385A589A}" srcOrd="0" destOrd="0" presId="urn:microsoft.com/office/officeart/2005/8/layout/hProcess10"/>
    <dgm:cxn modelId="{A0952381-3086-4A6B-AAF9-0D7C815666D7}" srcId="{CC1E31E7-DCF8-4DDC-8A47-5A21E1CC364E}" destId="{7859D59D-E4AC-457F-AABC-AF4A285F8B2F}" srcOrd="3" destOrd="0" parTransId="{D2FB0D26-1873-4066-B2C0-B51AB41D94FB}" sibTransId="{5D93AE06-6E5A-4ED2-83D9-AA4C9449411C}"/>
    <dgm:cxn modelId="{0B3B7C81-6756-493E-9F18-D3A2FB77673A}" type="presOf" srcId="{15BB8D79-A30F-4D37-BCC0-CA79E877F387}" destId="{2D18DE2A-08BE-4863-9C87-44278B4B0127}" srcOrd="0" destOrd="0" presId="urn:microsoft.com/office/officeart/2005/8/layout/hProcess10"/>
    <dgm:cxn modelId="{1E9B2F84-E93F-46FA-8878-03626660F5BC}" type="presOf" srcId="{15BB8D79-A30F-4D37-BCC0-CA79E877F387}" destId="{27D26781-9D19-4B8F-947C-64EA78E3F7D6}" srcOrd="1" destOrd="0" presId="urn:microsoft.com/office/officeart/2005/8/layout/hProcess10"/>
    <dgm:cxn modelId="{E86C5186-88EF-49B7-ACDD-FE18CF86D7A2}" type="presOf" srcId="{5D93AE06-6E5A-4ED2-83D9-AA4C9449411C}" destId="{28FAB684-E7E4-4FF6-B69E-140385A77523}" srcOrd="0" destOrd="0" presId="urn:microsoft.com/office/officeart/2005/8/layout/hProcess10"/>
    <dgm:cxn modelId="{E1AF1788-B85E-4A51-8B32-2C2A53DDC836}" type="presOf" srcId="{FD26B204-6FB7-4FA6-AB71-156AD30B87B2}" destId="{997C1C08-6BD7-4099-8106-F747385A589A}" srcOrd="0" destOrd="1" presId="urn:microsoft.com/office/officeart/2005/8/layout/hProcess10"/>
    <dgm:cxn modelId="{244A498B-333D-45EE-86D9-DF0D1318D30D}" type="presOf" srcId="{4FA8FCA1-C3AF-4EB7-8E55-B95644E8B71A}" destId="{56B7017A-6E2C-44AF-BE3A-AD651D730A30}" srcOrd="0" destOrd="0" presId="urn:microsoft.com/office/officeart/2005/8/layout/hProcess10"/>
    <dgm:cxn modelId="{4B193D95-6020-47D3-B26B-3B40B4501BAE}" srcId="{CC1E31E7-DCF8-4DDC-8A47-5A21E1CC364E}" destId="{A0672300-F618-4970-A41A-38BB7245D822}" srcOrd="1" destOrd="0" parTransId="{DB56E923-9A3B-4EB6-A46B-39BEB4697482}" sibTransId="{15BB8D79-A30F-4D37-BCC0-CA79E877F387}"/>
    <dgm:cxn modelId="{C21C5A95-78DF-422F-A97E-0E0EF7CD7606}" type="presOf" srcId="{D5C34934-36D1-48E7-AEF4-63BD59397B24}" destId="{B2278072-19C6-4711-8F88-253C3D593423}" srcOrd="0" destOrd="0" presId="urn:microsoft.com/office/officeart/2005/8/layout/hProcess10"/>
    <dgm:cxn modelId="{6EE1F7AA-A6BB-4D0D-912D-4E3D9149E158}" srcId="{C9107512-DB3A-4181-B894-7D0FC2297852}" destId="{65B29A76-6CE1-433F-9678-F3EE89096BD4}" srcOrd="0" destOrd="0" parTransId="{B0AD83FD-1BC4-4677-8890-E7958EB425B7}" sibTransId="{81D359C7-425C-4864-B5EA-6294C79F9EDB}"/>
    <dgm:cxn modelId="{3827CFAC-A1CA-4B56-9082-CEA39BBECA75}" srcId="{CC1E31E7-DCF8-4DDC-8A47-5A21E1CC364E}" destId="{FE189ECC-36BA-4D40-9EB0-826EC80CC6AE}" srcOrd="0" destOrd="0" parTransId="{F253D848-47CA-4E2F-8C02-29B85D427B79}" sibTransId="{4FA8FCA1-C3AF-4EB7-8E55-B95644E8B71A}"/>
    <dgm:cxn modelId="{6CA60DB7-26B1-4954-B190-ED328E050BC2}" type="presOf" srcId="{C9107512-DB3A-4181-B894-7D0FC2297852}" destId="{7909382F-F708-402D-8C22-6A1EC1BC67AD}" srcOrd="0" destOrd="0" presId="urn:microsoft.com/office/officeart/2005/8/layout/hProcess10"/>
    <dgm:cxn modelId="{F5891CC2-13E0-4450-AAB9-7EB17496C599}" srcId="{7859D59D-E4AC-457F-AABC-AF4A285F8B2F}" destId="{FD26B204-6FB7-4FA6-AB71-156AD30B87B2}" srcOrd="0" destOrd="0" parTransId="{8C799586-D1B4-47BF-9A1C-063EDAC4663F}" sibTransId="{19690EEA-0E65-48BE-A2E1-F6596F94E985}"/>
    <dgm:cxn modelId="{F78BAECD-4198-47EC-8CD9-AC10FDCF9134}" type="presOf" srcId="{B69F7FB9-E00A-48E5-B4B5-99A72C6D3E1E}" destId="{3456E34E-9810-49EB-ABB0-7253AEC74BA9}" srcOrd="0" destOrd="1" presId="urn:microsoft.com/office/officeart/2005/8/layout/hProcess10"/>
    <dgm:cxn modelId="{A7E0ACCE-81BD-477D-A144-324CC93F27F4}" type="presOf" srcId="{D7164824-91EF-44FC-8CAE-6500AAAB142E}" destId="{997C1C08-6BD7-4099-8106-F747385A589A}" srcOrd="0" destOrd="2" presId="urn:microsoft.com/office/officeart/2005/8/layout/hProcess10"/>
    <dgm:cxn modelId="{70BE8EEA-F4E0-4077-A0FA-9C62D43C79E4}" srcId="{A0672300-F618-4970-A41A-38BB7245D822}" destId="{4AC3FBDB-8040-4FEF-9869-30D08A88BFA0}" srcOrd="0" destOrd="0" parTransId="{256A4793-F468-4BEF-B975-20910180AABF}" sibTransId="{8CAFD245-B6AB-45D5-8819-A328112E8FBD}"/>
    <dgm:cxn modelId="{289E5BF1-A091-4886-ACCF-B7DE2B8C4B5D}" type="presOf" srcId="{A0672300-F618-4970-A41A-38BB7245D822}" destId="{75083214-BB47-43C6-9F96-64192F849447}" srcOrd="0" destOrd="0" presId="urn:microsoft.com/office/officeart/2005/8/layout/hProcess10"/>
    <dgm:cxn modelId="{AE2AF552-CAB6-4A13-BE8D-D96DC7571569}" type="presParOf" srcId="{53799750-707E-45D7-825F-2F97C521FF9D}" destId="{5DD34A34-D63E-45EB-92CF-CF96C51A7081}" srcOrd="0" destOrd="0" presId="urn:microsoft.com/office/officeart/2005/8/layout/hProcess10"/>
    <dgm:cxn modelId="{419F0DE5-40DA-4109-AFE2-CFA7A1EEA595}" type="presParOf" srcId="{5DD34A34-D63E-45EB-92CF-CF96C51A7081}" destId="{80D4E467-B722-474B-BE6D-32E9D3AED256}" srcOrd="0" destOrd="0" presId="urn:microsoft.com/office/officeart/2005/8/layout/hProcess10"/>
    <dgm:cxn modelId="{AF191C8A-8CBE-448B-934E-21F45C27467E}" type="presParOf" srcId="{5DD34A34-D63E-45EB-92CF-CF96C51A7081}" destId="{5B374F64-5269-4EE8-B4B0-80758523E50F}" srcOrd="1" destOrd="0" presId="urn:microsoft.com/office/officeart/2005/8/layout/hProcess10"/>
    <dgm:cxn modelId="{1CF2384C-F4FB-45B8-B158-A407D35E48EF}" type="presParOf" srcId="{53799750-707E-45D7-825F-2F97C521FF9D}" destId="{56B7017A-6E2C-44AF-BE3A-AD651D730A30}" srcOrd="1" destOrd="0" presId="urn:microsoft.com/office/officeart/2005/8/layout/hProcess10"/>
    <dgm:cxn modelId="{D344B08D-5446-4884-ACB1-C6C1704834BE}" type="presParOf" srcId="{56B7017A-6E2C-44AF-BE3A-AD651D730A30}" destId="{C37341A1-39BC-4EDF-89AB-1BB8C8CA6DE5}" srcOrd="0" destOrd="0" presId="urn:microsoft.com/office/officeart/2005/8/layout/hProcess10"/>
    <dgm:cxn modelId="{D7C153C7-48DF-4898-9A0C-188C355636B2}" type="presParOf" srcId="{53799750-707E-45D7-825F-2F97C521FF9D}" destId="{4A3B498E-AAB4-49C6-8834-841719334261}" srcOrd="2" destOrd="0" presId="urn:microsoft.com/office/officeart/2005/8/layout/hProcess10"/>
    <dgm:cxn modelId="{CF0F4D60-0224-4F1C-83A5-C22BCCCE7F95}" type="presParOf" srcId="{4A3B498E-AAB4-49C6-8834-841719334261}" destId="{88EF2BFC-C933-4E8E-AC55-92C217DB36FD}" srcOrd="0" destOrd="0" presId="urn:microsoft.com/office/officeart/2005/8/layout/hProcess10"/>
    <dgm:cxn modelId="{EDC6C729-1BE1-4A53-B410-289E9761570E}" type="presParOf" srcId="{4A3B498E-AAB4-49C6-8834-841719334261}" destId="{75083214-BB47-43C6-9F96-64192F849447}" srcOrd="1" destOrd="0" presId="urn:microsoft.com/office/officeart/2005/8/layout/hProcess10"/>
    <dgm:cxn modelId="{FB9112A8-554D-4AD3-AE66-387EEF4733FD}" type="presParOf" srcId="{53799750-707E-45D7-825F-2F97C521FF9D}" destId="{2D18DE2A-08BE-4863-9C87-44278B4B0127}" srcOrd="3" destOrd="0" presId="urn:microsoft.com/office/officeart/2005/8/layout/hProcess10"/>
    <dgm:cxn modelId="{4D775740-420E-4EB4-B3C4-94CAAD0BA24A}" type="presParOf" srcId="{2D18DE2A-08BE-4863-9C87-44278B4B0127}" destId="{27D26781-9D19-4B8F-947C-64EA78E3F7D6}" srcOrd="0" destOrd="0" presId="urn:microsoft.com/office/officeart/2005/8/layout/hProcess10"/>
    <dgm:cxn modelId="{089705DC-A4A6-48A1-9947-8AB93AD433DF}" type="presParOf" srcId="{53799750-707E-45D7-825F-2F97C521FF9D}" destId="{8DEFFA3A-FE99-44C8-8155-2A1E2562CA6A}" srcOrd="4" destOrd="0" presId="urn:microsoft.com/office/officeart/2005/8/layout/hProcess10"/>
    <dgm:cxn modelId="{BEE65D99-AF50-420E-BCDE-DABAFDF16D9F}" type="presParOf" srcId="{8DEFFA3A-FE99-44C8-8155-2A1E2562CA6A}" destId="{CA8293B1-4292-4D45-ABD6-F95BD6ED8B0A}" srcOrd="0" destOrd="0" presId="urn:microsoft.com/office/officeart/2005/8/layout/hProcess10"/>
    <dgm:cxn modelId="{83813652-8BB4-4979-AC9F-022434C96881}" type="presParOf" srcId="{8DEFFA3A-FE99-44C8-8155-2A1E2562CA6A}" destId="{3456E34E-9810-49EB-ABB0-7253AEC74BA9}" srcOrd="1" destOrd="0" presId="urn:microsoft.com/office/officeart/2005/8/layout/hProcess10"/>
    <dgm:cxn modelId="{C016611A-6859-4C39-8812-263CA6F91A04}" type="presParOf" srcId="{53799750-707E-45D7-825F-2F97C521FF9D}" destId="{B2278072-19C6-4711-8F88-253C3D593423}" srcOrd="5" destOrd="0" presId="urn:microsoft.com/office/officeart/2005/8/layout/hProcess10"/>
    <dgm:cxn modelId="{10434C83-7315-447D-B81B-36A9D8D73264}" type="presParOf" srcId="{B2278072-19C6-4711-8F88-253C3D593423}" destId="{B5B0F836-E9F0-46F3-82A7-11C8DAF7CBD9}" srcOrd="0" destOrd="0" presId="urn:microsoft.com/office/officeart/2005/8/layout/hProcess10"/>
    <dgm:cxn modelId="{499D3CCB-EE09-4BFD-B081-AB8167C16DFA}" type="presParOf" srcId="{53799750-707E-45D7-825F-2F97C521FF9D}" destId="{A63C5A52-F657-412F-9A18-09A01A90DB74}" srcOrd="6" destOrd="0" presId="urn:microsoft.com/office/officeart/2005/8/layout/hProcess10"/>
    <dgm:cxn modelId="{87067AF5-26CB-43DF-8C01-EF31867DAF42}" type="presParOf" srcId="{A63C5A52-F657-412F-9A18-09A01A90DB74}" destId="{8135FB1A-00A6-47D6-A3AA-7193572F6E26}" srcOrd="0" destOrd="0" presId="urn:microsoft.com/office/officeart/2005/8/layout/hProcess10"/>
    <dgm:cxn modelId="{3CC4ACAC-7C96-45B6-AC77-20144418EE56}" type="presParOf" srcId="{A63C5A52-F657-412F-9A18-09A01A90DB74}" destId="{997C1C08-6BD7-4099-8106-F747385A589A}" srcOrd="1" destOrd="0" presId="urn:microsoft.com/office/officeart/2005/8/layout/hProcess10"/>
    <dgm:cxn modelId="{A0EFC81C-DACB-45F8-A645-F9351787BFF0}" type="presParOf" srcId="{53799750-707E-45D7-825F-2F97C521FF9D}" destId="{28FAB684-E7E4-4FF6-B69E-140385A77523}" srcOrd="7" destOrd="0" presId="urn:microsoft.com/office/officeart/2005/8/layout/hProcess10"/>
    <dgm:cxn modelId="{8871F9E9-EE48-4CCB-B433-C0BDE0393E42}" type="presParOf" srcId="{28FAB684-E7E4-4FF6-B69E-140385A77523}" destId="{4985C719-1409-4A80-8A83-4C84792F466B}" srcOrd="0" destOrd="0" presId="urn:microsoft.com/office/officeart/2005/8/layout/hProcess10"/>
    <dgm:cxn modelId="{3A99662F-11C1-4D56-83CE-EA19E65F6051}" type="presParOf" srcId="{53799750-707E-45D7-825F-2F97C521FF9D}" destId="{29B21074-B0D7-4055-A378-640C29BFB9D0}" srcOrd="8" destOrd="0" presId="urn:microsoft.com/office/officeart/2005/8/layout/hProcess10"/>
    <dgm:cxn modelId="{BF15E46A-F860-42DA-B61A-EF48920D1DFC}" type="presParOf" srcId="{29B21074-B0D7-4055-A378-640C29BFB9D0}" destId="{678E6BF3-534B-4C65-9634-11D873E2EC5F}" srcOrd="0" destOrd="0" presId="urn:microsoft.com/office/officeart/2005/8/layout/hProcess10"/>
    <dgm:cxn modelId="{B18A3135-595D-44EF-A7E3-3B3983D42100}" type="presParOf" srcId="{29B21074-B0D7-4055-A378-640C29BFB9D0}" destId="{7909382F-F708-402D-8C22-6A1EC1BC67AD}" srcOrd="1" destOrd="0" presId="urn:microsoft.com/office/officeart/2005/8/layout/hProcess10"/>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1E31E7-DCF8-4DDC-8A47-5A21E1CC364E}" type="doc">
      <dgm:prSet loTypeId="urn:microsoft.com/office/officeart/2005/8/layout/hProcess10" loCatId="process" qsTypeId="urn:microsoft.com/office/officeart/2005/8/quickstyle/simple1" qsCatId="simple" csTypeId="urn:microsoft.com/office/officeart/2005/8/colors/accent3_2" csCatId="accent3" phldr="1"/>
      <dgm:spPr/>
      <dgm:t>
        <a:bodyPr/>
        <a:lstStyle/>
        <a:p>
          <a:endParaRPr lang="en-US"/>
        </a:p>
      </dgm:t>
    </dgm:pt>
    <dgm:pt modelId="{FE189ECC-36BA-4D40-9EB0-826EC80CC6AE}">
      <dgm:prSet phldrT="[Text]" custT="1"/>
      <dgm:spPr/>
      <dgm:t>
        <a:bodyPr/>
        <a:lstStyle/>
        <a:p>
          <a:r>
            <a:rPr lang="en-US" sz="1100" b="0" i="0" dirty="0">
              <a:latin typeface="Helvetica Neue Light" panose="02000403000000020004" pitchFamily="2" charset="0"/>
              <a:ea typeface="Helvetica Neue Light" panose="02000403000000020004" pitchFamily="2" charset="0"/>
            </a:rPr>
            <a:t>Visits Site</a:t>
          </a:r>
        </a:p>
      </dgm:t>
    </dgm:pt>
    <dgm:pt modelId="{F253D848-47CA-4E2F-8C02-29B85D427B79}" type="parTrans" cxnId="{3827CFAC-A1CA-4B56-9082-CEA39BBECA75}">
      <dgm:prSet/>
      <dgm:spPr/>
      <dgm:t>
        <a:bodyPr/>
        <a:lstStyle/>
        <a:p>
          <a:endParaRPr lang="en-US" b="0" i="0">
            <a:latin typeface="Helvetica Neue Light" panose="02000403000000020004" pitchFamily="2" charset="0"/>
            <a:ea typeface="Helvetica Neue Light" panose="02000403000000020004" pitchFamily="2" charset="0"/>
          </a:endParaRPr>
        </a:p>
      </dgm:t>
    </dgm:pt>
    <dgm:pt modelId="{4FA8FCA1-C3AF-4EB7-8E55-B95644E8B71A}" type="sibTrans" cxnId="{3827CFAC-A1CA-4B56-9082-CEA39BBECA75}">
      <dgm:prSet/>
      <dgm:spPr/>
      <dgm:t>
        <a:bodyPr/>
        <a:lstStyle/>
        <a:p>
          <a:endParaRPr lang="en-US" b="0" i="0">
            <a:latin typeface="Helvetica Neue Light" panose="02000403000000020004" pitchFamily="2" charset="0"/>
            <a:ea typeface="Helvetica Neue Light" panose="02000403000000020004" pitchFamily="2" charset="0"/>
          </a:endParaRPr>
        </a:p>
      </dgm:t>
    </dgm:pt>
    <dgm:pt modelId="{3BF6D38B-3BDB-41AF-9DC9-3953F173888A}">
      <dgm:prSet phldrT="[Text]" custT="1"/>
      <dgm:spPr/>
      <dgm:t>
        <a:bodyPr/>
        <a:lstStyle/>
        <a:p>
          <a:r>
            <a:rPr lang="en-US" sz="1100" b="0" i="0" dirty="0">
              <a:latin typeface="Helvetica Neue Light" panose="02000403000000020004" pitchFamily="2" charset="0"/>
              <a:ea typeface="Helvetica Neue Light" panose="02000403000000020004" pitchFamily="2" charset="0"/>
            </a:rPr>
            <a:t>Arrives on “For Current Students” homepage</a:t>
          </a:r>
        </a:p>
      </dgm:t>
    </dgm:pt>
    <dgm:pt modelId="{1C6E6AD3-1D1A-40CB-943B-E5F92AAD3EEC}" type="parTrans" cxnId="{7B79E475-6EBC-4457-8327-72C3AD4194F4}">
      <dgm:prSet/>
      <dgm:spPr/>
      <dgm:t>
        <a:bodyPr/>
        <a:lstStyle/>
        <a:p>
          <a:endParaRPr lang="en-US" b="0" i="0">
            <a:latin typeface="Helvetica Neue Light" panose="02000403000000020004" pitchFamily="2" charset="0"/>
            <a:ea typeface="Helvetica Neue Light" panose="02000403000000020004" pitchFamily="2" charset="0"/>
          </a:endParaRPr>
        </a:p>
      </dgm:t>
    </dgm:pt>
    <dgm:pt modelId="{B4773CD1-29A7-479C-B3F3-58E9F98B5BBD}" type="sibTrans" cxnId="{7B79E475-6EBC-4457-8327-72C3AD4194F4}">
      <dgm:prSet/>
      <dgm:spPr/>
      <dgm:t>
        <a:bodyPr/>
        <a:lstStyle/>
        <a:p>
          <a:endParaRPr lang="en-US" b="0" i="0">
            <a:latin typeface="Helvetica Neue Light" panose="02000403000000020004" pitchFamily="2" charset="0"/>
            <a:ea typeface="Helvetica Neue Light" panose="02000403000000020004" pitchFamily="2" charset="0"/>
          </a:endParaRPr>
        </a:p>
      </dgm:t>
    </dgm:pt>
    <dgm:pt modelId="{A0672300-F618-4970-A41A-38BB7245D822}">
      <dgm:prSet phldrT="[Text]" custT="1"/>
      <dgm:spPr/>
      <dgm:t>
        <a:bodyPr/>
        <a:lstStyle/>
        <a:p>
          <a:r>
            <a:rPr lang="en-US" sz="1100" b="0" i="0" dirty="0">
              <a:latin typeface="Helvetica Neue Light" panose="02000403000000020004" pitchFamily="2" charset="0"/>
              <a:ea typeface="Helvetica Neue Light" panose="02000403000000020004" pitchFamily="2" charset="0"/>
            </a:rPr>
            <a:t>Reviews Tutoring Options</a:t>
          </a:r>
        </a:p>
      </dgm:t>
    </dgm:pt>
    <dgm:pt modelId="{DB56E923-9A3B-4EB6-A46B-39BEB4697482}" type="parTrans" cxnId="{4B193D95-6020-47D3-B26B-3B40B4501BAE}">
      <dgm:prSet/>
      <dgm:spPr/>
      <dgm:t>
        <a:bodyPr/>
        <a:lstStyle/>
        <a:p>
          <a:endParaRPr lang="en-US" b="0" i="0">
            <a:latin typeface="Helvetica Neue Light" panose="02000403000000020004" pitchFamily="2" charset="0"/>
            <a:ea typeface="Helvetica Neue Light" panose="02000403000000020004" pitchFamily="2" charset="0"/>
          </a:endParaRPr>
        </a:p>
      </dgm:t>
    </dgm:pt>
    <dgm:pt modelId="{15BB8D79-A30F-4D37-BCC0-CA79E877F387}" type="sibTrans" cxnId="{4B193D95-6020-47D3-B26B-3B40B4501BAE}">
      <dgm:prSet/>
      <dgm:spPr/>
      <dgm:t>
        <a:bodyPr/>
        <a:lstStyle/>
        <a:p>
          <a:endParaRPr lang="en-US" b="0" i="0">
            <a:latin typeface="Helvetica Neue Light" panose="02000403000000020004" pitchFamily="2" charset="0"/>
            <a:ea typeface="Helvetica Neue Light" panose="02000403000000020004" pitchFamily="2" charset="0"/>
          </a:endParaRPr>
        </a:p>
      </dgm:t>
    </dgm:pt>
    <dgm:pt modelId="{4AC3FBDB-8040-4FEF-9869-30D08A88BFA0}">
      <dgm:prSet phldrT="[Text]" custT="1"/>
      <dgm:spPr/>
      <dgm:t>
        <a:bodyPr/>
        <a:lstStyle/>
        <a:p>
          <a:r>
            <a:rPr lang="en-US" sz="1100" b="0" i="0" dirty="0">
              <a:latin typeface="Helvetica Neue Light" panose="02000403000000020004" pitchFamily="2" charset="0"/>
              <a:ea typeface="Helvetica Neue Light" panose="02000403000000020004" pitchFamily="2" charset="0"/>
            </a:rPr>
            <a:t>Follows homepage links to Tutoring + Support page</a:t>
          </a:r>
        </a:p>
      </dgm:t>
    </dgm:pt>
    <dgm:pt modelId="{8CAFD245-B6AB-45D5-8819-A328112E8FBD}" type="sibTrans" cxnId="{70BE8EEA-F4E0-4077-A0FA-9C62D43C79E4}">
      <dgm:prSet/>
      <dgm:spPr/>
      <dgm:t>
        <a:bodyPr/>
        <a:lstStyle/>
        <a:p>
          <a:endParaRPr lang="en-US" b="0" i="0">
            <a:latin typeface="Helvetica Neue Light" panose="02000403000000020004" pitchFamily="2" charset="0"/>
            <a:ea typeface="Helvetica Neue Light" panose="02000403000000020004" pitchFamily="2" charset="0"/>
          </a:endParaRPr>
        </a:p>
      </dgm:t>
    </dgm:pt>
    <dgm:pt modelId="{256A4793-F468-4BEF-B975-20910180AABF}" type="parTrans" cxnId="{70BE8EEA-F4E0-4077-A0FA-9C62D43C79E4}">
      <dgm:prSet/>
      <dgm:spPr/>
      <dgm:t>
        <a:bodyPr/>
        <a:lstStyle/>
        <a:p>
          <a:endParaRPr lang="en-US" b="0" i="0">
            <a:latin typeface="Helvetica Neue Light" panose="02000403000000020004" pitchFamily="2" charset="0"/>
            <a:ea typeface="Helvetica Neue Light" panose="02000403000000020004" pitchFamily="2" charset="0"/>
          </a:endParaRPr>
        </a:p>
      </dgm:t>
    </dgm:pt>
    <dgm:pt modelId="{7859D59D-E4AC-457F-AABC-AF4A285F8B2F}">
      <dgm:prSet phldrT="[Text]" custT="1"/>
      <dgm:spPr/>
      <dgm:t>
        <a:bodyPr/>
        <a:lstStyle/>
        <a:p>
          <a:r>
            <a:rPr lang="en-US" sz="1100" b="0" i="0" dirty="0">
              <a:latin typeface="Helvetica Neue Light" panose="02000403000000020004" pitchFamily="2" charset="0"/>
              <a:ea typeface="Helvetica Neue Light" panose="02000403000000020004" pitchFamily="2" charset="0"/>
            </a:rPr>
            <a:t>Secures Tutoring</a:t>
          </a:r>
        </a:p>
      </dgm:t>
    </dgm:pt>
    <dgm:pt modelId="{D2FB0D26-1873-4066-B2C0-B51AB41D94FB}" type="parTrans" cxnId="{A0952381-3086-4A6B-AAF9-0D7C815666D7}">
      <dgm:prSet/>
      <dgm:spPr/>
      <dgm:t>
        <a:bodyPr/>
        <a:lstStyle/>
        <a:p>
          <a:endParaRPr lang="en-US" b="0" i="0">
            <a:latin typeface="Helvetica Neue Light" panose="02000403000000020004" pitchFamily="2" charset="0"/>
            <a:ea typeface="Helvetica Neue Light" panose="02000403000000020004" pitchFamily="2" charset="0"/>
          </a:endParaRPr>
        </a:p>
      </dgm:t>
    </dgm:pt>
    <dgm:pt modelId="{5D93AE06-6E5A-4ED2-83D9-AA4C9449411C}" type="sibTrans" cxnId="{A0952381-3086-4A6B-AAF9-0D7C815666D7}">
      <dgm:prSet/>
      <dgm:spPr/>
      <dgm:t>
        <a:bodyPr/>
        <a:lstStyle/>
        <a:p>
          <a:endParaRPr lang="en-US" b="0" i="0">
            <a:latin typeface="Helvetica Neue Light" panose="02000403000000020004" pitchFamily="2" charset="0"/>
            <a:ea typeface="Helvetica Neue Light" panose="02000403000000020004" pitchFamily="2" charset="0"/>
          </a:endParaRPr>
        </a:p>
      </dgm:t>
    </dgm:pt>
    <dgm:pt modelId="{FD9D6C86-A740-431B-9380-B73EEB855BF2}">
      <dgm:prSet phldrT="[Text]" custT="1"/>
      <dgm:spPr/>
      <dgm:t>
        <a:bodyPr/>
        <a:lstStyle/>
        <a:p>
          <a:r>
            <a:rPr lang="en-US" sz="1100" b="0" i="0" dirty="0">
              <a:latin typeface="Helvetica Neue Light" panose="02000403000000020004" pitchFamily="2" charset="0"/>
              <a:ea typeface="Helvetica Neue Light" panose="02000403000000020004" pitchFamily="2" charset="0"/>
            </a:rPr>
            <a:t>Exits site</a:t>
          </a:r>
        </a:p>
      </dgm:t>
    </dgm:pt>
    <dgm:pt modelId="{3ADEB9AC-8221-4589-9AC8-5DD74A83BAA3}" type="parTrans" cxnId="{79E749A3-99BD-44C5-A2E8-3817238D416C}">
      <dgm:prSet/>
      <dgm:spPr/>
      <dgm:t>
        <a:bodyPr/>
        <a:lstStyle/>
        <a:p>
          <a:endParaRPr lang="en-US" b="0" i="0">
            <a:latin typeface="Helvetica Neue Light" panose="02000403000000020004" pitchFamily="2" charset="0"/>
            <a:ea typeface="Helvetica Neue Light" panose="02000403000000020004" pitchFamily="2" charset="0"/>
          </a:endParaRPr>
        </a:p>
      </dgm:t>
    </dgm:pt>
    <dgm:pt modelId="{0D6F85C8-2E43-49B9-9256-2C79AA17DEF6}" type="sibTrans" cxnId="{79E749A3-99BD-44C5-A2E8-3817238D416C}">
      <dgm:prSet/>
      <dgm:spPr/>
      <dgm:t>
        <a:bodyPr/>
        <a:lstStyle/>
        <a:p>
          <a:endParaRPr lang="en-US" b="0" i="0">
            <a:latin typeface="Helvetica Neue Light" panose="02000403000000020004" pitchFamily="2" charset="0"/>
            <a:ea typeface="Helvetica Neue Light" panose="02000403000000020004" pitchFamily="2" charset="0"/>
          </a:endParaRPr>
        </a:p>
      </dgm:t>
    </dgm:pt>
    <dgm:pt modelId="{19CE0D90-8A59-42C2-98EB-59B13425D427}">
      <dgm:prSet phldrT="[Text]" custScaleX="129594" custScaleY="100230" custT="1" custLinFactNeighborX="371" custLinFactNeighborY="8061"/>
      <dgm:spPr/>
      <dgm:t>
        <a:bodyPr/>
        <a:lstStyle/>
        <a:p>
          <a:r>
            <a:rPr lang="en-US" sz="1100" b="0" i="0" dirty="0">
              <a:latin typeface="Helvetica Neue Light" panose="02000403000000020004" pitchFamily="2" charset="0"/>
              <a:ea typeface="Helvetica Neue Light" panose="02000403000000020004" pitchFamily="2" charset="0"/>
            </a:rPr>
            <a:t>Reviews tutoring opportunities and the available contact options</a:t>
          </a:r>
        </a:p>
      </dgm:t>
    </dgm:pt>
    <dgm:pt modelId="{3DAC965D-A16A-43C6-A936-2DA97AF78A39}" type="parTrans" cxnId="{B9B7E4F6-9299-4287-8551-0D8CD38136C7}">
      <dgm:prSet/>
      <dgm:spPr/>
      <dgm:t>
        <a:bodyPr/>
        <a:lstStyle/>
        <a:p>
          <a:endParaRPr lang="en-US" b="0" i="0">
            <a:latin typeface="Helvetica Neue Light" panose="02000403000000020004" pitchFamily="2" charset="0"/>
            <a:ea typeface="Helvetica Neue Light" panose="02000403000000020004" pitchFamily="2" charset="0"/>
          </a:endParaRPr>
        </a:p>
      </dgm:t>
    </dgm:pt>
    <dgm:pt modelId="{2A14EA94-F94B-4921-82A1-4CCA9401F85A}" type="sibTrans" cxnId="{B9B7E4F6-9299-4287-8551-0D8CD38136C7}">
      <dgm:prSet/>
      <dgm:spPr/>
      <dgm:t>
        <a:bodyPr/>
        <a:lstStyle/>
        <a:p>
          <a:endParaRPr lang="en-US" b="0" i="0">
            <a:latin typeface="Helvetica Neue Light" panose="02000403000000020004" pitchFamily="2" charset="0"/>
            <a:ea typeface="Helvetica Neue Light" panose="02000403000000020004" pitchFamily="2" charset="0"/>
          </a:endParaRPr>
        </a:p>
      </dgm:t>
    </dgm:pt>
    <dgm:pt modelId="{53799750-707E-45D7-825F-2F97C521FF9D}" type="pres">
      <dgm:prSet presAssocID="{CC1E31E7-DCF8-4DDC-8A47-5A21E1CC364E}" presName="Name0" presStyleCnt="0">
        <dgm:presLayoutVars>
          <dgm:dir/>
          <dgm:resizeHandles val="exact"/>
        </dgm:presLayoutVars>
      </dgm:prSet>
      <dgm:spPr/>
    </dgm:pt>
    <dgm:pt modelId="{5DD34A34-D63E-45EB-92CF-CF96C51A7081}" type="pres">
      <dgm:prSet presAssocID="{FE189ECC-36BA-4D40-9EB0-826EC80CC6AE}" presName="composite" presStyleCnt="0"/>
      <dgm:spPr/>
    </dgm:pt>
    <dgm:pt modelId="{80D4E467-B722-474B-BE6D-32E9D3AED256}" type="pres">
      <dgm:prSet presAssocID="{FE189ECC-36BA-4D40-9EB0-826EC80CC6AE}"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5B374F64-5269-4EE8-B4B0-80758523E50F}" type="pres">
      <dgm:prSet presAssocID="{FE189ECC-36BA-4D40-9EB0-826EC80CC6AE}" presName="txNode" presStyleLbl="node1" presStyleIdx="0" presStyleCnt="3" custScaleX="145325" custScaleY="69564">
        <dgm:presLayoutVars>
          <dgm:bulletEnabled val="1"/>
        </dgm:presLayoutVars>
      </dgm:prSet>
      <dgm:spPr/>
    </dgm:pt>
    <dgm:pt modelId="{56B7017A-6E2C-44AF-BE3A-AD651D730A30}" type="pres">
      <dgm:prSet presAssocID="{4FA8FCA1-C3AF-4EB7-8E55-B95644E8B71A}" presName="sibTrans" presStyleLbl="sibTrans2D1" presStyleIdx="0" presStyleCnt="2"/>
      <dgm:spPr/>
    </dgm:pt>
    <dgm:pt modelId="{C37341A1-39BC-4EDF-89AB-1BB8C8CA6DE5}" type="pres">
      <dgm:prSet presAssocID="{4FA8FCA1-C3AF-4EB7-8E55-B95644E8B71A}" presName="connTx" presStyleLbl="sibTrans2D1" presStyleIdx="0" presStyleCnt="2"/>
      <dgm:spPr/>
    </dgm:pt>
    <dgm:pt modelId="{4A3B498E-AAB4-49C6-8834-841719334261}" type="pres">
      <dgm:prSet presAssocID="{A0672300-F618-4970-A41A-38BB7245D822}" presName="composite" presStyleCnt="0"/>
      <dgm:spPr/>
    </dgm:pt>
    <dgm:pt modelId="{88EF2BFC-C933-4E8E-AC55-92C217DB36FD}" type="pres">
      <dgm:prSet presAssocID="{A0672300-F618-4970-A41A-38BB7245D822}" presName="imagSh" presStyleLbl="bgImgPlace1" presStyleIdx="1" presStyleCnt="3" custLinFactNeighborY="2948"/>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75083214-BB47-43C6-9F96-64192F849447}" type="pres">
      <dgm:prSet presAssocID="{A0672300-F618-4970-A41A-38BB7245D822}" presName="txNode" presStyleLbl="node1" presStyleIdx="1" presStyleCnt="3" custScaleX="131836" custScaleY="78593" custLinFactNeighborX="-6592" custLinFactNeighborY="70">
        <dgm:presLayoutVars>
          <dgm:bulletEnabled val="1"/>
        </dgm:presLayoutVars>
      </dgm:prSet>
      <dgm:spPr/>
    </dgm:pt>
    <dgm:pt modelId="{2D18DE2A-08BE-4863-9C87-44278B4B0127}" type="pres">
      <dgm:prSet presAssocID="{15BB8D79-A30F-4D37-BCC0-CA79E877F387}" presName="sibTrans" presStyleLbl="sibTrans2D1" presStyleIdx="1" presStyleCnt="2" custLinFactNeighborX="28713"/>
      <dgm:spPr/>
    </dgm:pt>
    <dgm:pt modelId="{27D26781-9D19-4B8F-947C-64EA78E3F7D6}" type="pres">
      <dgm:prSet presAssocID="{15BB8D79-A30F-4D37-BCC0-CA79E877F387}" presName="connTx" presStyleLbl="sibTrans2D1" presStyleIdx="1" presStyleCnt="2"/>
      <dgm:spPr/>
    </dgm:pt>
    <dgm:pt modelId="{A63C5A52-F657-412F-9A18-09A01A90DB74}" type="pres">
      <dgm:prSet presAssocID="{7859D59D-E4AC-457F-AABC-AF4A285F8B2F}" presName="composite" presStyleCnt="0"/>
      <dgm:spPr/>
    </dgm:pt>
    <dgm:pt modelId="{8135FB1A-00A6-47D6-A3AA-7193572F6E26}" type="pres">
      <dgm:prSet presAssocID="{7859D59D-E4AC-457F-AABC-AF4A285F8B2F}" presName="imagSh" presStyleLbl="bgImgPlace1" presStyleIdx="2" presStyleCnt="3" custLinFactNeighborY="-2715"/>
      <dgm:spPr>
        <a:blipFill>
          <a:blip xmlns:r="http://schemas.openxmlformats.org/officeDocument/2006/relationships" r:embed="rId3"/>
          <a:srcRect/>
          <a:stretch>
            <a:fillRect l="-2000" r="-2000"/>
          </a:stretch>
        </a:blipFill>
      </dgm:spPr>
    </dgm:pt>
    <dgm:pt modelId="{997C1C08-6BD7-4099-8106-F747385A589A}" type="pres">
      <dgm:prSet presAssocID="{7859D59D-E4AC-457F-AABC-AF4A285F8B2F}" presName="txNode" presStyleLbl="node1" presStyleIdx="2" presStyleCnt="3" custScaleX="129594" custScaleY="43249" custLinFactNeighborX="-6596" custLinFactNeighborY="-17736">
        <dgm:presLayoutVars>
          <dgm:bulletEnabled val="1"/>
        </dgm:presLayoutVars>
      </dgm:prSet>
      <dgm:spPr/>
    </dgm:pt>
  </dgm:ptLst>
  <dgm:cxnLst>
    <dgm:cxn modelId="{5E38FA0E-91BC-48A3-BE61-8F4C2A7EC822}" type="presOf" srcId="{CC1E31E7-DCF8-4DDC-8A47-5A21E1CC364E}" destId="{53799750-707E-45D7-825F-2F97C521FF9D}" srcOrd="0" destOrd="0" presId="urn:microsoft.com/office/officeart/2005/8/layout/hProcess10"/>
    <dgm:cxn modelId="{07863B3D-DC40-4C4F-ABF8-BEA5B7961BDD}" type="presOf" srcId="{3BF6D38B-3BDB-41AF-9DC9-3953F173888A}" destId="{5B374F64-5269-4EE8-B4B0-80758523E50F}" srcOrd="0" destOrd="1" presId="urn:microsoft.com/office/officeart/2005/8/layout/hProcess10"/>
    <dgm:cxn modelId="{26958269-000E-41F6-91BD-A991DF12D526}" type="presOf" srcId="{FE189ECC-36BA-4D40-9EB0-826EC80CC6AE}" destId="{5B374F64-5269-4EE8-B4B0-80758523E50F}" srcOrd="0" destOrd="0" presId="urn:microsoft.com/office/officeart/2005/8/layout/hProcess10"/>
    <dgm:cxn modelId="{0FDA664F-71A8-43A7-9CF7-E94363233D2C}" type="presOf" srcId="{FD9D6C86-A740-431B-9380-B73EEB855BF2}" destId="{997C1C08-6BD7-4099-8106-F747385A589A}" srcOrd="0" destOrd="1" presId="urn:microsoft.com/office/officeart/2005/8/layout/hProcess10"/>
    <dgm:cxn modelId="{DA8B884F-D407-4871-B2DE-F172F822CD39}" type="presOf" srcId="{4AC3FBDB-8040-4FEF-9869-30D08A88BFA0}" destId="{75083214-BB47-43C6-9F96-64192F849447}" srcOrd="0" destOrd="1" presId="urn:microsoft.com/office/officeart/2005/8/layout/hProcess10"/>
    <dgm:cxn modelId="{841B5171-05BF-4881-96CD-D9C934BCC7FC}" type="presOf" srcId="{4FA8FCA1-C3AF-4EB7-8E55-B95644E8B71A}" destId="{C37341A1-39BC-4EDF-89AB-1BB8C8CA6DE5}" srcOrd="1" destOrd="0" presId="urn:microsoft.com/office/officeart/2005/8/layout/hProcess10"/>
    <dgm:cxn modelId="{7B79E475-6EBC-4457-8327-72C3AD4194F4}" srcId="{FE189ECC-36BA-4D40-9EB0-826EC80CC6AE}" destId="{3BF6D38B-3BDB-41AF-9DC9-3953F173888A}" srcOrd="0" destOrd="0" parTransId="{1C6E6AD3-1D1A-40CB-943B-E5F92AAD3EEC}" sibTransId="{B4773CD1-29A7-479C-B3F3-58E9F98B5BBD}"/>
    <dgm:cxn modelId="{748B2D7D-87BE-4695-8DA3-8596A1A9FB7D}" type="presOf" srcId="{7859D59D-E4AC-457F-AABC-AF4A285F8B2F}" destId="{997C1C08-6BD7-4099-8106-F747385A589A}" srcOrd="0" destOrd="0" presId="urn:microsoft.com/office/officeart/2005/8/layout/hProcess10"/>
    <dgm:cxn modelId="{A0952381-3086-4A6B-AAF9-0D7C815666D7}" srcId="{CC1E31E7-DCF8-4DDC-8A47-5A21E1CC364E}" destId="{7859D59D-E4AC-457F-AABC-AF4A285F8B2F}" srcOrd="2" destOrd="0" parTransId="{D2FB0D26-1873-4066-B2C0-B51AB41D94FB}" sibTransId="{5D93AE06-6E5A-4ED2-83D9-AA4C9449411C}"/>
    <dgm:cxn modelId="{0B3B7C81-6756-493E-9F18-D3A2FB77673A}" type="presOf" srcId="{15BB8D79-A30F-4D37-BCC0-CA79E877F387}" destId="{2D18DE2A-08BE-4863-9C87-44278B4B0127}" srcOrd="0" destOrd="0" presId="urn:microsoft.com/office/officeart/2005/8/layout/hProcess10"/>
    <dgm:cxn modelId="{1E9B2F84-E93F-46FA-8878-03626660F5BC}" type="presOf" srcId="{15BB8D79-A30F-4D37-BCC0-CA79E877F387}" destId="{27D26781-9D19-4B8F-947C-64EA78E3F7D6}" srcOrd="1" destOrd="0" presId="urn:microsoft.com/office/officeart/2005/8/layout/hProcess10"/>
    <dgm:cxn modelId="{244A498B-333D-45EE-86D9-DF0D1318D30D}" type="presOf" srcId="{4FA8FCA1-C3AF-4EB7-8E55-B95644E8B71A}" destId="{56B7017A-6E2C-44AF-BE3A-AD651D730A30}" srcOrd="0" destOrd="0" presId="urn:microsoft.com/office/officeart/2005/8/layout/hProcess10"/>
    <dgm:cxn modelId="{4B193D95-6020-47D3-B26B-3B40B4501BAE}" srcId="{CC1E31E7-DCF8-4DDC-8A47-5A21E1CC364E}" destId="{A0672300-F618-4970-A41A-38BB7245D822}" srcOrd="1" destOrd="0" parTransId="{DB56E923-9A3B-4EB6-A46B-39BEB4697482}" sibTransId="{15BB8D79-A30F-4D37-BCC0-CA79E877F387}"/>
    <dgm:cxn modelId="{0FB6AAA0-DE61-49D4-958E-0461006CFD85}" type="presOf" srcId="{19CE0D90-8A59-42C2-98EB-59B13425D427}" destId="{75083214-BB47-43C6-9F96-64192F849447}" srcOrd="0" destOrd="2" presId="urn:microsoft.com/office/officeart/2005/8/layout/hProcess10"/>
    <dgm:cxn modelId="{79E749A3-99BD-44C5-A2E8-3817238D416C}" srcId="{7859D59D-E4AC-457F-AABC-AF4A285F8B2F}" destId="{FD9D6C86-A740-431B-9380-B73EEB855BF2}" srcOrd="0" destOrd="0" parTransId="{3ADEB9AC-8221-4589-9AC8-5DD74A83BAA3}" sibTransId="{0D6F85C8-2E43-49B9-9256-2C79AA17DEF6}"/>
    <dgm:cxn modelId="{3827CFAC-A1CA-4B56-9082-CEA39BBECA75}" srcId="{CC1E31E7-DCF8-4DDC-8A47-5A21E1CC364E}" destId="{FE189ECC-36BA-4D40-9EB0-826EC80CC6AE}" srcOrd="0" destOrd="0" parTransId="{F253D848-47CA-4E2F-8C02-29B85D427B79}" sibTransId="{4FA8FCA1-C3AF-4EB7-8E55-B95644E8B71A}"/>
    <dgm:cxn modelId="{70BE8EEA-F4E0-4077-A0FA-9C62D43C79E4}" srcId="{A0672300-F618-4970-A41A-38BB7245D822}" destId="{4AC3FBDB-8040-4FEF-9869-30D08A88BFA0}" srcOrd="0" destOrd="0" parTransId="{256A4793-F468-4BEF-B975-20910180AABF}" sibTransId="{8CAFD245-B6AB-45D5-8819-A328112E8FBD}"/>
    <dgm:cxn modelId="{289E5BF1-A091-4886-ACCF-B7DE2B8C4B5D}" type="presOf" srcId="{A0672300-F618-4970-A41A-38BB7245D822}" destId="{75083214-BB47-43C6-9F96-64192F849447}" srcOrd="0" destOrd="0" presId="urn:microsoft.com/office/officeart/2005/8/layout/hProcess10"/>
    <dgm:cxn modelId="{B9B7E4F6-9299-4287-8551-0D8CD38136C7}" srcId="{A0672300-F618-4970-A41A-38BB7245D822}" destId="{19CE0D90-8A59-42C2-98EB-59B13425D427}" srcOrd="1" destOrd="0" parTransId="{3DAC965D-A16A-43C6-A936-2DA97AF78A39}" sibTransId="{2A14EA94-F94B-4921-82A1-4CCA9401F85A}"/>
    <dgm:cxn modelId="{AE2AF552-CAB6-4A13-BE8D-D96DC7571569}" type="presParOf" srcId="{53799750-707E-45D7-825F-2F97C521FF9D}" destId="{5DD34A34-D63E-45EB-92CF-CF96C51A7081}" srcOrd="0" destOrd="0" presId="urn:microsoft.com/office/officeart/2005/8/layout/hProcess10"/>
    <dgm:cxn modelId="{419F0DE5-40DA-4109-AFE2-CFA7A1EEA595}" type="presParOf" srcId="{5DD34A34-D63E-45EB-92CF-CF96C51A7081}" destId="{80D4E467-B722-474B-BE6D-32E9D3AED256}" srcOrd="0" destOrd="0" presId="urn:microsoft.com/office/officeart/2005/8/layout/hProcess10"/>
    <dgm:cxn modelId="{AF191C8A-8CBE-448B-934E-21F45C27467E}" type="presParOf" srcId="{5DD34A34-D63E-45EB-92CF-CF96C51A7081}" destId="{5B374F64-5269-4EE8-B4B0-80758523E50F}" srcOrd="1" destOrd="0" presId="urn:microsoft.com/office/officeart/2005/8/layout/hProcess10"/>
    <dgm:cxn modelId="{1CF2384C-F4FB-45B8-B158-A407D35E48EF}" type="presParOf" srcId="{53799750-707E-45D7-825F-2F97C521FF9D}" destId="{56B7017A-6E2C-44AF-BE3A-AD651D730A30}" srcOrd="1" destOrd="0" presId="urn:microsoft.com/office/officeart/2005/8/layout/hProcess10"/>
    <dgm:cxn modelId="{D344B08D-5446-4884-ACB1-C6C1704834BE}" type="presParOf" srcId="{56B7017A-6E2C-44AF-BE3A-AD651D730A30}" destId="{C37341A1-39BC-4EDF-89AB-1BB8C8CA6DE5}" srcOrd="0" destOrd="0" presId="urn:microsoft.com/office/officeart/2005/8/layout/hProcess10"/>
    <dgm:cxn modelId="{D7C153C7-48DF-4898-9A0C-188C355636B2}" type="presParOf" srcId="{53799750-707E-45D7-825F-2F97C521FF9D}" destId="{4A3B498E-AAB4-49C6-8834-841719334261}" srcOrd="2" destOrd="0" presId="urn:microsoft.com/office/officeart/2005/8/layout/hProcess10"/>
    <dgm:cxn modelId="{CF0F4D60-0224-4F1C-83A5-C22BCCCE7F95}" type="presParOf" srcId="{4A3B498E-AAB4-49C6-8834-841719334261}" destId="{88EF2BFC-C933-4E8E-AC55-92C217DB36FD}" srcOrd="0" destOrd="0" presId="urn:microsoft.com/office/officeart/2005/8/layout/hProcess10"/>
    <dgm:cxn modelId="{EDC6C729-1BE1-4A53-B410-289E9761570E}" type="presParOf" srcId="{4A3B498E-AAB4-49C6-8834-841719334261}" destId="{75083214-BB47-43C6-9F96-64192F849447}" srcOrd="1" destOrd="0" presId="urn:microsoft.com/office/officeart/2005/8/layout/hProcess10"/>
    <dgm:cxn modelId="{FB9112A8-554D-4AD3-AE66-387EEF4733FD}" type="presParOf" srcId="{53799750-707E-45D7-825F-2F97C521FF9D}" destId="{2D18DE2A-08BE-4863-9C87-44278B4B0127}" srcOrd="3" destOrd="0" presId="urn:microsoft.com/office/officeart/2005/8/layout/hProcess10"/>
    <dgm:cxn modelId="{4D775740-420E-4EB4-B3C4-94CAAD0BA24A}" type="presParOf" srcId="{2D18DE2A-08BE-4863-9C87-44278B4B0127}" destId="{27D26781-9D19-4B8F-947C-64EA78E3F7D6}" srcOrd="0" destOrd="0" presId="urn:microsoft.com/office/officeart/2005/8/layout/hProcess10"/>
    <dgm:cxn modelId="{499D3CCB-EE09-4BFD-B081-AB8167C16DFA}" type="presParOf" srcId="{53799750-707E-45D7-825F-2F97C521FF9D}" destId="{A63C5A52-F657-412F-9A18-09A01A90DB74}" srcOrd="4" destOrd="0" presId="urn:microsoft.com/office/officeart/2005/8/layout/hProcess10"/>
    <dgm:cxn modelId="{87067AF5-26CB-43DF-8C01-EF31867DAF42}" type="presParOf" srcId="{A63C5A52-F657-412F-9A18-09A01A90DB74}" destId="{8135FB1A-00A6-47D6-A3AA-7193572F6E26}" srcOrd="0" destOrd="0" presId="urn:microsoft.com/office/officeart/2005/8/layout/hProcess10"/>
    <dgm:cxn modelId="{3CC4ACAC-7C96-45B6-AC77-20144418EE56}" type="presParOf" srcId="{A63C5A52-F657-412F-9A18-09A01A90DB74}" destId="{997C1C08-6BD7-4099-8106-F747385A589A}" srcOrd="1" destOrd="0" presId="urn:microsoft.com/office/officeart/2005/8/layout/hProcess10"/>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64314-76B5-2F43-AAB9-8176862154C9}">
      <dsp:nvSpPr>
        <dsp:cNvPr id="0" name=""/>
        <dsp:cNvSpPr/>
      </dsp:nvSpPr>
      <dsp:spPr>
        <a:xfrm>
          <a:off x="3270842" y="1566649"/>
          <a:ext cx="2710303" cy="235191"/>
        </a:xfrm>
        <a:custGeom>
          <a:avLst/>
          <a:gdLst/>
          <a:ahLst/>
          <a:cxnLst/>
          <a:rect l="0" t="0" r="0" b="0"/>
          <a:pathLst>
            <a:path>
              <a:moveTo>
                <a:pt x="0" y="0"/>
              </a:moveTo>
              <a:lnTo>
                <a:pt x="0" y="117595"/>
              </a:lnTo>
              <a:lnTo>
                <a:pt x="2710303" y="117595"/>
              </a:lnTo>
              <a:lnTo>
                <a:pt x="2710303" y="235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FFA09-A087-4A6E-B2D3-17CAA2455712}">
      <dsp:nvSpPr>
        <dsp:cNvPr id="0" name=""/>
        <dsp:cNvSpPr/>
      </dsp:nvSpPr>
      <dsp:spPr>
        <a:xfrm>
          <a:off x="3270842" y="1566649"/>
          <a:ext cx="1355151" cy="235191"/>
        </a:xfrm>
        <a:custGeom>
          <a:avLst/>
          <a:gdLst/>
          <a:ahLst/>
          <a:cxnLst/>
          <a:rect l="0" t="0" r="0" b="0"/>
          <a:pathLst>
            <a:path>
              <a:moveTo>
                <a:pt x="0" y="0"/>
              </a:moveTo>
              <a:lnTo>
                <a:pt x="0" y="117595"/>
              </a:lnTo>
              <a:lnTo>
                <a:pt x="1355151" y="117595"/>
              </a:lnTo>
              <a:lnTo>
                <a:pt x="1355151" y="235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D72E5-93EA-476E-92F6-7E1CBEE11F7C}">
      <dsp:nvSpPr>
        <dsp:cNvPr id="0" name=""/>
        <dsp:cNvSpPr/>
      </dsp:nvSpPr>
      <dsp:spPr>
        <a:xfrm>
          <a:off x="3225122" y="1566649"/>
          <a:ext cx="91440" cy="235191"/>
        </a:xfrm>
        <a:custGeom>
          <a:avLst/>
          <a:gdLst/>
          <a:ahLst/>
          <a:cxnLst/>
          <a:rect l="0" t="0" r="0" b="0"/>
          <a:pathLst>
            <a:path>
              <a:moveTo>
                <a:pt x="45720" y="0"/>
              </a:moveTo>
              <a:lnTo>
                <a:pt x="45720" y="235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D03000-3118-4D24-B657-355ED03BB173}">
      <dsp:nvSpPr>
        <dsp:cNvPr id="0" name=""/>
        <dsp:cNvSpPr/>
      </dsp:nvSpPr>
      <dsp:spPr>
        <a:xfrm>
          <a:off x="1915690" y="1566649"/>
          <a:ext cx="1355151" cy="235191"/>
        </a:xfrm>
        <a:custGeom>
          <a:avLst/>
          <a:gdLst/>
          <a:ahLst/>
          <a:cxnLst/>
          <a:rect l="0" t="0" r="0" b="0"/>
          <a:pathLst>
            <a:path>
              <a:moveTo>
                <a:pt x="1355151" y="0"/>
              </a:moveTo>
              <a:lnTo>
                <a:pt x="1355151" y="117595"/>
              </a:lnTo>
              <a:lnTo>
                <a:pt x="0" y="117595"/>
              </a:lnTo>
              <a:lnTo>
                <a:pt x="0" y="235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95DC17-4740-484A-ABEB-4A51A10DA5FF}">
      <dsp:nvSpPr>
        <dsp:cNvPr id="0" name=""/>
        <dsp:cNvSpPr/>
      </dsp:nvSpPr>
      <dsp:spPr>
        <a:xfrm>
          <a:off x="560539" y="1566649"/>
          <a:ext cx="2710303" cy="235191"/>
        </a:xfrm>
        <a:custGeom>
          <a:avLst/>
          <a:gdLst/>
          <a:ahLst/>
          <a:cxnLst/>
          <a:rect l="0" t="0" r="0" b="0"/>
          <a:pathLst>
            <a:path>
              <a:moveTo>
                <a:pt x="2710303" y="0"/>
              </a:moveTo>
              <a:lnTo>
                <a:pt x="2710303" y="117595"/>
              </a:lnTo>
              <a:lnTo>
                <a:pt x="0" y="117595"/>
              </a:lnTo>
              <a:lnTo>
                <a:pt x="0" y="235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A5F600-6AFB-460F-A7F4-96F60124AA0E}">
      <dsp:nvSpPr>
        <dsp:cNvPr id="0" name=""/>
        <dsp:cNvSpPr/>
      </dsp:nvSpPr>
      <dsp:spPr>
        <a:xfrm>
          <a:off x="2710862" y="1006669"/>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Homepage</a:t>
          </a:r>
        </a:p>
      </dsp:txBody>
      <dsp:txXfrm>
        <a:off x="2710862" y="1006669"/>
        <a:ext cx="1119960" cy="559980"/>
      </dsp:txXfrm>
    </dsp:sp>
    <dsp:sp modelId="{C99D11CA-CE87-4DAA-889B-9864C7B07C2F}">
      <dsp:nvSpPr>
        <dsp:cNvPr id="0" name=""/>
        <dsp:cNvSpPr/>
      </dsp:nvSpPr>
      <dsp:spPr>
        <a:xfrm>
          <a:off x="558" y="1801841"/>
          <a:ext cx="1119960" cy="559980"/>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Student Success</a:t>
          </a:r>
        </a:p>
      </dsp:txBody>
      <dsp:txXfrm>
        <a:off x="558" y="1801841"/>
        <a:ext cx="1119960" cy="559980"/>
      </dsp:txXfrm>
    </dsp:sp>
    <dsp:sp modelId="{1967C626-8B40-4C57-85AA-9176DA6C1891}">
      <dsp:nvSpPr>
        <dsp:cNvPr id="0" name=""/>
        <dsp:cNvSpPr/>
      </dsp:nvSpPr>
      <dsp:spPr>
        <a:xfrm>
          <a:off x="1355710" y="1801841"/>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Academics</a:t>
          </a:r>
        </a:p>
      </dsp:txBody>
      <dsp:txXfrm>
        <a:off x="1355710" y="1801841"/>
        <a:ext cx="1119960" cy="559980"/>
      </dsp:txXfrm>
    </dsp:sp>
    <dsp:sp modelId="{C0FB6A43-9802-4C2D-A208-27ABD82D4AA3}">
      <dsp:nvSpPr>
        <dsp:cNvPr id="0" name=""/>
        <dsp:cNvSpPr/>
      </dsp:nvSpPr>
      <dsp:spPr>
        <a:xfrm>
          <a:off x="2710862" y="1801841"/>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Admissions + Aid</a:t>
          </a:r>
        </a:p>
      </dsp:txBody>
      <dsp:txXfrm>
        <a:off x="2710862" y="1801841"/>
        <a:ext cx="1119960" cy="559980"/>
      </dsp:txXfrm>
    </dsp:sp>
    <dsp:sp modelId="{8A9ECFD0-BA80-4533-B53A-908D63E98C4F}">
      <dsp:nvSpPr>
        <dsp:cNvPr id="0" name=""/>
        <dsp:cNvSpPr/>
      </dsp:nvSpPr>
      <dsp:spPr>
        <a:xfrm>
          <a:off x="4066014" y="1801841"/>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Campus Life</a:t>
          </a:r>
        </a:p>
      </dsp:txBody>
      <dsp:txXfrm>
        <a:off x="4066014" y="1801841"/>
        <a:ext cx="1119960" cy="559980"/>
      </dsp:txXfrm>
    </dsp:sp>
    <dsp:sp modelId="{F33D361F-623D-0147-A300-07051879BA72}">
      <dsp:nvSpPr>
        <dsp:cNvPr id="0" name=""/>
        <dsp:cNvSpPr/>
      </dsp:nvSpPr>
      <dsp:spPr>
        <a:xfrm>
          <a:off x="5421165" y="1801841"/>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About</a:t>
          </a:r>
        </a:p>
      </dsp:txBody>
      <dsp:txXfrm>
        <a:off x="5421165" y="1801841"/>
        <a:ext cx="1119960" cy="5599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4E467-B722-474B-BE6D-32E9D3AED256}">
      <dsp:nvSpPr>
        <dsp:cNvPr id="0" name=""/>
        <dsp:cNvSpPr/>
      </dsp:nvSpPr>
      <dsp:spPr>
        <a:xfrm>
          <a:off x="4" y="415085"/>
          <a:ext cx="1816364" cy="181636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374F64-5269-4EE8-B4B0-80758523E50F}">
      <dsp:nvSpPr>
        <dsp:cNvPr id="0" name=""/>
        <dsp:cNvSpPr/>
      </dsp:nvSpPr>
      <dsp:spPr>
        <a:xfrm>
          <a:off x="299542" y="1837335"/>
          <a:ext cx="1816364" cy="94396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i="0" kern="1200" dirty="0">
              <a:latin typeface="Helvetica Neue Light" panose="02000403000000020004" pitchFamily="2" charset="0"/>
              <a:ea typeface="Helvetica Neue Light" panose="02000403000000020004" pitchFamily="2" charset="0"/>
            </a:rPr>
            <a:t>Visits Site</a:t>
          </a:r>
        </a:p>
        <a:p>
          <a:pPr marL="57150" lvl="1" indent="-57150" algn="l" defTabSz="488950">
            <a:lnSpc>
              <a:spcPct val="90000"/>
            </a:lnSpc>
            <a:spcBef>
              <a:spcPct val="0"/>
            </a:spcBef>
            <a:spcAft>
              <a:spcPct val="15000"/>
            </a:spcAft>
            <a:buChar char="•"/>
          </a:pPr>
          <a:r>
            <a:rPr lang="en-US" sz="1100" b="0" i="0" kern="1200" dirty="0">
              <a:latin typeface="Helvetica Neue Light" panose="02000403000000020004" pitchFamily="2" charset="0"/>
              <a:ea typeface="Helvetica Neue Light" panose="02000403000000020004" pitchFamily="2" charset="0"/>
            </a:rPr>
            <a:t>Lands on “For Faculty/Staff” homepage</a:t>
          </a:r>
        </a:p>
      </dsp:txBody>
      <dsp:txXfrm>
        <a:off x="327190" y="1864983"/>
        <a:ext cx="1761068" cy="888668"/>
      </dsp:txXfrm>
    </dsp:sp>
    <dsp:sp modelId="{56B7017A-6E2C-44AF-BE3A-AD651D730A30}">
      <dsp:nvSpPr>
        <dsp:cNvPr id="0" name=""/>
        <dsp:cNvSpPr/>
      </dsp:nvSpPr>
      <dsp:spPr>
        <a:xfrm rot="21552300">
          <a:off x="2167572" y="1085131"/>
          <a:ext cx="351253" cy="43644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i="0" kern="1200">
            <a:latin typeface="Helvetica Neue Light" panose="02000403000000020004" pitchFamily="2" charset="0"/>
            <a:ea typeface="Helvetica Neue Light" panose="02000403000000020004" pitchFamily="2" charset="0"/>
          </a:endParaRPr>
        </a:p>
      </dsp:txBody>
      <dsp:txXfrm>
        <a:off x="2167577" y="1173151"/>
        <a:ext cx="245877" cy="261869"/>
      </dsp:txXfrm>
    </dsp:sp>
    <dsp:sp modelId="{88EF2BFC-C933-4E8E-AC55-92C217DB36FD}">
      <dsp:nvSpPr>
        <dsp:cNvPr id="0" name=""/>
        <dsp:cNvSpPr/>
      </dsp:nvSpPr>
      <dsp:spPr>
        <a:xfrm>
          <a:off x="2819854" y="375956"/>
          <a:ext cx="1816364" cy="181636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083214-BB47-43C6-9F96-64192F849447}">
      <dsp:nvSpPr>
        <dsp:cNvPr id="0" name=""/>
        <dsp:cNvSpPr/>
      </dsp:nvSpPr>
      <dsp:spPr>
        <a:xfrm>
          <a:off x="3115541" y="1889851"/>
          <a:ext cx="1816364" cy="87394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i="0" kern="1200" dirty="0">
              <a:latin typeface="Helvetica Neue Light" panose="02000403000000020004" pitchFamily="2" charset="0"/>
              <a:ea typeface="Helvetica Neue Light" panose="02000403000000020004" pitchFamily="2" charset="0"/>
            </a:rPr>
            <a:t>Employee Portal</a:t>
          </a:r>
        </a:p>
        <a:p>
          <a:pPr marL="57150" lvl="1" indent="-57150" algn="l" defTabSz="488950">
            <a:lnSpc>
              <a:spcPct val="90000"/>
            </a:lnSpc>
            <a:spcBef>
              <a:spcPct val="0"/>
            </a:spcBef>
            <a:spcAft>
              <a:spcPct val="15000"/>
            </a:spcAft>
            <a:buChar char="•"/>
          </a:pPr>
          <a:r>
            <a:rPr lang="en-US" sz="1100" b="0" i="0" kern="1200" dirty="0">
              <a:latin typeface="Helvetica Neue Light" panose="02000403000000020004" pitchFamily="2" charset="0"/>
              <a:ea typeface="Helvetica Neue Light" panose="02000403000000020004" pitchFamily="2" charset="0"/>
            </a:rPr>
            <a:t>Follows link to the employee portal</a:t>
          </a:r>
        </a:p>
      </dsp:txBody>
      <dsp:txXfrm>
        <a:off x="3141138" y="1915448"/>
        <a:ext cx="1765170" cy="822749"/>
      </dsp:txXfrm>
    </dsp:sp>
    <dsp:sp modelId="{2D18DE2A-08BE-4863-9C87-44278B4B0127}">
      <dsp:nvSpPr>
        <dsp:cNvPr id="0" name=""/>
        <dsp:cNvSpPr/>
      </dsp:nvSpPr>
      <dsp:spPr>
        <a:xfrm rot="21580619">
          <a:off x="5073808" y="1057920"/>
          <a:ext cx="339979" cy="43644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i="0" kern="1200">
            <a:latin typeface="Helvetica Neue Light" panose="02000403000000020004" pitchFamily="2" charset="0"/>
            <a:ea typeface="Helvetica Neue Light" panose="02000403000000020004" pitchFamily="2" charset="0"/>
          </a:endParaRPr>
        </a:p>
      </dsp:txBody>
      <dsp:txXfrm>
        <a:off x="5073809" y="1145497"/>
        <a:ext cx="237985" cy="261869"/>
      </dsp:txXfrm>
    </dsp:sp>
    <dsp:sp modelId="{8135FB1A-00A6-47D6-A3AA-7193572F6E26}">
      <dsp:nvSpPr>
        <dsp:cNvPr id="0" name=""/>
        <dsp:cNvSpPr/>
      </dsp:nvSpPr>
      <dsp:spPr>
        <a:xfrm>
          <a:off x="5607572" y="360240"/>
          <a:ext cx="1816364" cy="1816364"/>
        </a:xfrm>
        <a:prstGeom prst="roundRect">
          <a:avLst>
            <a:gd name="adj" fmla="val 10000"/>
          </a:avLst>
        </a:prstGeom>
        <a:blipFill>
          <a:blip xmlns:r="http://schemas.openxmlformats.org/officeDocument/2006/relationships" r:embed="rId3"/>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7C1C08-6BD7-4099-8106-F747385A589A}">
      <dsp:nvSpPr>
        <dsp:cNvPr id="0" name=""/>
        <dsp:cNvSpPr/>
      </dsp:nvSpPr>
      <dsp:spPr>
        <a:xfrm>
          <a:off x="5808990" y="1814858"/>
          <a:ext cx="1816364" cy="9413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i="0" kern="1200" dirty="0">
              <a:latin typeface="Helvetica Neue Light" panose="02000403000000020004" pitchFamily="2" charset="0"/>
              <a:ea typeface="Helvetica Neue Light" panose="02000403000000020004" pitchFamily="2" charset="0"/>
            </a:rPr>
            <a:t>Contacts Staff Member</a:t>
          </a:r>
        </a:p>
        <a:p>
          <a:pPr marL="57150" lvl="1" indent="-57150" algn="l" defTabSz="488950">
            <a:lnSpc>
              <a:spcPct val="90000"/>
            </a:lnSpc>
            <a:spcBef>
              <a:spcPct val="0"/>
            </a:spcBef>
            <a:spcAft>
              <a:spcPct val="15000"/>
            </a:spcAft>
            <a:buChar char="•"/>
          </a:pPr>
          <a:r>
            <a:rPr lang="en-US" sz="1100" b="0" i="0" kern="1200" dirty="0">
              <a:latin typeface="Helvetica Neue Light" panose="02000403000000020004" pitchFamily="2" charset="0"/>
              <a:ea typeface="Helvetica Neue Light" panose="02000403000000020004" pitchFamily="2" charset="0"/>
            </a:rPr>
            <a:t>Uses directory to find and contact desired employee</a:t>
          </a:r>
        </a:p>
        <a:p>
          <a:pPr marL="57150" lvl="1" indent="-57150" algn="l" defTabSz="488950">
            <a:lnSpc>
              <a:spcPct val="90000"/>
            </a:lnSpc>
            <a:spcBef>
              <a:spcPct val="0"/>
            </a:spcBef>
            <a:spcAft>
              <a:spcPct val="15000"/>
            </a:spcAft>
            <a:buChar char="•"/>
          </a:pPr>
          <a:r>
            <a:rPr lang="en-US" sz="1100" b="0" i="0" kern="1200" dirty="0">
              <a:latin typeface="Helvetica Neue Light" panose="02000403000000020004" pitchFamily="2" charset="0"/>
              <a:ea typeface="Helvetica Neue Light" panose="02000403000000020004" pitchFamily="2" charset="0"/>
            </a:rPr>
            <a:t>Exits site</a:t>
          </a:r>
        </a:p>
      </dsp:txBody>
      <dsp:txXfrm>
        <a:off x="5836562" y="1842430"/>
        <a:ext cx="1761220" cy="886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3B305-AD42-CD46-A91A-E6DEC8AF067D}">
      <dsp:nvSpPr>
        <dsp:cNvPr id="0" name=""/>
        <dsp:cNvSpPr/>
      </dsp:nvSpPr>
      <dsp:spPr>
        <a:xfrm>
          <a:off x="3270842" y="888436"/>
          <a:ext cx="2710303" cy="235191"/>
        </a:xfrm>
        <a:custGeom>
          <a:avLst/>
          <a:gdLst/>
          <a:ahLst/>
          <a:cxnLst/>
          <a:rect l="0" t="0" r="0" b="0"/>
          <a:pathLst>
            <a:path>
              <a:moveTo>
                <a:pt x="0" y="0"/>
              </a:moveTo>
              <a:lnTo>
                <a:pt x="0" y="117595"/>
              </a:lnTo>
              <a:lnTo>
                <a:pt x="2710303" y="117595"/>
              </a:lnTo>
              <a:lnTo>
                <a:pt x="2710303" y="235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1B6A5A-1444-D34E-A9CC-49CDF3F3687E}">
      <dsp:nvSpPr>
        <dsp:cNvPr id="0" name=""/>
        <dsp:cNvSpPr/>
      </dsp:nvSpPr>
      <dsp:spPr>
        <a:xfrm>
          <a:off x="3270842" y="888436"/>
          <a:ext cx="1355151" cy="235191"/>
        </a:xfrm>
        <a:custGeom>
          <a:avLst/>
          <a:gdLst/>
          <a:ahLst/>
          <a:cxnLst/>
          <a:rect l="0" t="0" r="0" b="0"/>
          <a:pathLst>
            <a:path>
              <a:moveTo>
                <a:pt x="0" y="0"/>
              </a:moveTo>
              <a:lnTo>
                <a:pt x="0" y="117595"/>
              </a:lnTo>
              <a:lnTo>
                <a:pt x="1355151" y="117595"/>
              </a:lnTo>
              <a:lnTo>
                <a:pt x="1355151" y="235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589028-4908-2B46-A1EC-42C2584E2D0C}">
      <dsp:nvSpPr>
        <dsp:cNvPr id="0" name=""/>
        <dsp:cNvSpPr/>
      </dsp:nvSpPr>
      <dsp:spPr>
        <a:xfrm>
          <a:off x="2822858" y="1683607"/>
          <a:ext cx="167994" cy="1310353"/>
        </a:xfrm>
        <a:custGeom>
          <a:avLst/>
          <a:gdLst/>
          <a:ahLst/>
          <a:cxnLst/>
          <a:rect l="0" t="0" r="0" b="0"/>
          <a:pathLst>
            <a:path>
              <a:moveTo>
                <a:pt x="0" y="0"/>
              </a:moveTo>
              <a:lnTo>
                <a:pt x="0" y="1310353"/>
              </a:lnTo>
              <a:lnTo>
                <a:pt x="167994" y="13103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37215-A82A-9241-BDF9-B28000D73521}">
      <dsp:nvSpPr>
        <dsp:cNvPr id="0" name=""/>
        <dsp:cNvSpPr/>
      </dsp:nvSpPr>
      <dsp:spPr>
        <a:xfrm>
          <a:off x="2822858" y="1683607"/>
          <a:ext cx="167994" cy="515181"/>
        </a:xfrm>
        <a:custGeom>
          <a:avLst/>
          <a:gdLst/>
          <a:ahLst/>
          <a:cxnLst/>
          <a:rect l="0" t="0" r="0" b="0"/>
          <a:pathLst>
            <a:path>
              <a:moveTo>
                <a:pt x="0" y="0"/>
              </a:moveTo>
              <a:lnTo>
                <a:pt x="0" y="515181"/>
              </a:lnTo>
              <a:lnTo>
                <a:pt x="167994" y="5151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C08816-41F6-374C-88D7-A93CEFE70384}">
      <dsp:nvSpPr>
        <dsp:cNvPr id="0" name=""/>
        <dsp:cNvSpPr/>
      </dsp:nvSpPr>
      <dsp:spPr>
        <a:xfrm>
          <a:off x="3225122" y="888436"/>
          <a:ext cx="91440" cy="235191"/>
        </a:xfrm>
        <a:custGeom>
          <a:avLst/>
          <a:gdLst/>
          <a:ahLst/>
          <a:cxnLst/>
          <a:rect l="0" t="0" r="0" b="0"/>
          <a:pathLst>
            <a:path>
              <a:moveTo>
                <a:pt x="45720" y="0"/>
              </a:moveTo>
              <a:lnTo>
                <a:pt x="45720" y="235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04BFAF-1B3D-1841-B0EF-152B3097DDEE}">
      <dsp:nvSpPr>
        <dsp:cNvPr id="0" name=""/>
        <dsp:cNvSpPr/>
      </dsp:nvSpPr>
      <dsp:spPr>
        <a:xfrm>
          <a:off x="1467706" y="1683607"/>
          <a:ext cx="167994" cy="515181"/>
        </a:xfrm>
        <a:custGeom>
          <a:avLst/>
          <a:gdLst/>
          <a:ahLst/>
          <a:cxnLst/>
          <a:rect l="0" t="0" r="0" b="0"/>
          <a:pathLst>
            <a:path>
              <a:moveTo>
                <a:pt x="0" y="0"/>
              </a:moveTo>
              <a:lnTo>
                <a:pt x="0" y="515181"/>
              </a:lnTo>
              <a:lnTo>
                <a:pt x="167994" y="5151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B4649-3F54-0142-8832-7563D966BF94}">
      <dsp:nvSpPr>
        <dsp:cNvPr id="0" name=""/>
        <dsp:cNvSpPr/>
      </dsp:nvSpPr>
      <dsp:spPr>
        <a:xfrm>
          <a:off x="1915690" y="888436"/>
          <a:ext cx="1355151" cy="235191"/>
        </a:xfrm>
        <a:custGeom>
          <a:avLst/>
          <a:gdLst/>
          <a:ahLst/>
          <a:cxnLst/>
          <a:rect l="0" t="0" r="0" b="0"/>
          <a:pathLst>
            <a:path>
              <a:moveTo>
                <a:pt x="1355151" y="0"/>
              </a:moveTo>
              <a:lnTo>
                <a:pt x="1355151" y="117595"/>
              </a:lnTo>
              <a:lnTo>
                <a:pt x="0" y="117595"/>
              </a:lnTo>
              <a:lnTo>
                <a:pt x="0" y="235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5DA612-887D-D94C-8710-C9A7245B3FA3}">
      <dsp:nvSpPr>
        <dsp:cNvPr id="0" name=""/>
        <dsp:cNvSpPr/>
      </dsp:nvSpPr>
      <dsp:spPr>
        <a:xfrm>
          <a:off x="112554" y="1683607"/>
          <a:ext cx="167994" cy="515181"/>
        </a:xfrm>
        <a:custGeom>
          <a:avLst/>
          <a:gdLst/>
          <a:ahLst/>
          <a:cxnLst/>
          <a:rect l="0" t="0" r="0" b="0"/>
          <a:pathLst>
            <a:path>
              <a:moveTo>
                <a:pt x="0" y="0"/>
              </a:moveTo>
              <a:lnTo>
                <a:pt x="0" y="515181"/>
              </a:lnTo>
              <a:lnTo>
                <a:pt x="167994" y="5151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B8C979-C359-4DF6-AD07-28DB2BC725D1}">
      <dsp:nvSpPr>
        <dsp:cNvPr id="0" name=""/>
        <dsp:cNvSpPr/>
      </dsp:nvSpPr>
      <dsp:spPr>
        <a:xfrm>
          <a:off x="560539" y="888436"/>
          <a:ext cx="2710303" cy="235191"/>
        </a:xfrm>
        <a:custGeom>
          <a:avLst/>
          <a:gdLst/>
          <a:ahLst/>
          <a:cxnLst/>
          <a:rect l="0" t="0" r="0" b="0"/>
          <a:pathLst>
            <a:path>
              <a:moveTo>
                <a:pt x="2710303" y="0"/>
              </a:moveTo>
              <a:lnTo>
                <a:pt x="2710303" y="117595"/>
              </a:lnTo>
              <a:lnTo>
                <a:pt x="0" y="117595"/>
              </a:lnTo>
              <a:lnTo>
                <a:pt x="0" y="235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EF813-F7AA-284D-8AD0-1E3DF04F7C00}">
      <dsp:nvSpPr>
        <dsp:cNvPr id="0" name=""/>
        <dsp:cNvSpPr/>
      </dsp:nvSpPr>
      <dsp:spPr>
        <a:xfrm>
          <a:off x="2710862" y="328455"/>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Student Success</a:t>
          </a:r>
        </a:p>
      </dsp:txBody>
      <dsp:txXfrm>
        <a:off x="2710862" y="328455"/>
        <a:ext cx="1119960" cy="559980"/>
      </dsp:txXfrm>
    </dsp:sp>
    <dsp:sp modelId="{A86C04CE-9DA1-4604-8E18-85606D57181B}">
      <dsp:nvSpPr>
        <dsp:cNvPr id="0" name=""/>
        <dsp:cNvSpPr/>
      </dsp:nvSpPr>
      <dsp:spPr>
        <a:xfrm>
          <a:off x="558" y="1123627"/>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Student Portal</a:t>
          </a:r>
        </a:p>
      </dsp:txBody>
      <dsp:txXfrm>
        <a:off x="558" y="1123627"/>
        <a:ext cx="1119960" cy="559980"/>
      </dsp:txXfrm>
    </dsp:sp>
    <dsp:sp modelId="{0714AA03-1ABE-F64E-9F97-6611916F6E40}">
      <dsp:nvSpPr>
        <dsp:cNvPr id="0" name=""/>
        <dsp:cNvSpPr/>
      </dsp:nvSpPr>
      <dsp:spPr>
        <a:xfrm>
          <a:off x="280549" y="1918799"/>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Student Services Directory</a:t>
          </a:r>
        </a:p>
      </dsp:txBody>
      <dsp:txXfrm>
        <a:off x="280549" y="1918799"/>
        <a:ext cx="1119960" cy="559980"/>
      </dsp:txXfrm>
    </dsp:sp>
    <dsp:sp modelId="{C8B308E4-5643-0E4D-8863-72CE00903E94}">
      <dsp:nvSpPr>
        <dsp:cNvPr id="0" name=""/>
        <dsp:cNvSpPr/>
      </dsp:nvSpPr>
      <dsp:spPr>
        <a:xfrm>
          <a:off x="1355710" y="1123627"/>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Career Planning</a:t>
          </a:r>
        </a:p>
      </dsp:txBody>
      <dsp:txXfrm>
        <a:off x="1355710" y="1123627"/>
        <a:ext cx="1119960" cy="559980"/>
      </dsp:txXfrm>
    </dsp:sp>
    <dsp:sp modelId="{BA981FC5-2781-B242-B5D0-118B88D9D62F}">
      <dsp:nvSpPr>
        <dsp:cNvPr id="0" name=""/>
        <dsp:cNvSpPr/>
      </dsp:nvSpPr>
      <dsp:spPr>
        <a:xfrm>
          <a:off x="1635700" y="1918799"/>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Career Exploration</a:t>
          </a:r>
        </a:p>
      </dsp:txBody>
      <dsp:txXfrm>
        <a:off x="1635700" y="1918799"/>
        <a:ext cx="1119960" cy="559980"/>
      </dsp:txXfrm>
    </dsp:sp>
    <dsp:sp modelId="{82B23A09-B968-BA45-9C5D-3884F8245446}">
      <dsp:nvSpPr>
        <dsp:cNvPr id="0" name=""/>
        <dsp:cNvSpPr/>
      </dsp:nvSpPr>
      <dsp:spPr>
        <a:xfrm>
          <a:off x="2710862" y="1123627"/>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Tutoring + Support</a:t>
          </a:r>
        </a:p>
      </dsp:txBody>
      <dsp:txXfrm>
        <a:off x="2710862" y="1123627"/>
        <a:ext cx="1119960" cy="559980"/>
      </dsp:txXfrm>
    </dsp:sp>
    <dsp:sp modelId="{0AD102D6-55E2-8844-A262-BF50FE34516C}">
      <dsp:nvSpPr>
        <dsp:cNvPr id="0" name=""/>
        <dsp:cNvSpPr/>
      </dsp:nvSpPr>
      <dsp:spPr>
        <a:xfrm>
          <a:off x="2990852" y="1918799"/>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Math Learning Center</a:t>
          </a:r>
        </a:p>
      </dsp:txBody>
      <dsp:txXfrm>
        <a:off x="2990852" y="1918799"/>
        <a:ext cx="1119960" cy="559980"/>
      </dsp:txXfrm>
    </dsp:sp>
    <dsp:sp modelId="{E6F55F04-3467-394E-9253-801A6DA86AAF}">
      <dsp:nvSpPr>
        <dsp:cNvPr id="0" name=""/>
        <dsp:cNvSpPr/>
      </dsp:nvSpPr>
      <dsp:spPr>
        <a:xfrm>
          <a:off x="2990852" y="2713970"/>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Writing Center</a:t>
          </a:r>
        </a:p>
      </dsp:txBody>
      <dsp:txXfrm>
        <a:off x="2990852" y="2713970"/>
        <a:ext cx="1119960" cy="559980"/>
      </dsp:txXfrm>
    </dsp:sp>
    <dsp:sp modelId="{2AA08E0F-DD84-4343-8C6D-2BDB560CA327}">
      <dsp:nvSpPr>
        <dsp:cNvPr id="0" name=""/>
        <dsp:cNvSpPr/>
      </dsp:nvSpPr>
      <dsp:spPr>
        <a:xfrm>
          <a:off x="4066014" y="1123627"/>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Library</a:t>
          </a:r>
        </a:p>
      </dsp:txBody>
      <dsp:txXfrm>
        <a:off x="4066014" y="1123627"/>
        <a:ext cx="1119960" cy="559980"/>
      </dsp:txXfrm>
    </dsp:sp>
    <dsp:sp modelId="{35A3F381-26F9-8046-97BC-32C443BF8ACD}">
      <dsp:nvSpPr>
        <dsp:cNvPr id="0" name=""/>
        <dsp:cNvSpPr/>
      </dsp:nvSpPr>
      <dsp:spPr>
        <a:xfrm>
          <a:off x="5421165" y="1123627"/>
          <a:ext cx="1119960" cy="55998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Online Education Portal</a:t>
          </a:r>
        </a:p>
      </dsp:txBody>
      <dsp:txXfrm>
        <a:off x="5421165" y="1123627"/>
        <a:ext cx="1119960" cy="559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AB1EA-426B-4543-AD41-EA2CE50C3CD4}">
      <dsp:nvSpPr>
        <dsp:cNvPr id="0" name=""/>
        <dsp:cNvSpPr/>
      </dsp:nvSpPr>
      <dsp:spPr>
        <a:xfrm>
          <a:off x="3270842" y="705617"/>
          <a:ext cx="2805115" cy="194735"/>
        </a:xfrm>
        <a:custGeom>
          <a:avLst/>
          <a:gdLst/>
          <a:ahLst/>
          <a:cxnLst/>
          <a:rect l="0" t="0" r="0" b="0"/>
          <a:pathLst>
            <a:path>
              <a:moveTo>
                <a:pt x="0" y="0"/>
              </a:moveTo>
              <a:lnTo>
                <a:pt x="0" y="97367"/>
              </a:lnTo>
              <a:lnTo>
                <a:pt x="2805115" y="97367"/>
              </a:lnTo>
              <a:lnTo>
                <a:pt x="2805115" y="1947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18D3E5-8B91-944D-BDAB-F3DFAB94C366}">
      <dsp:nvSpPr>
        <dsp:cNvPr id="0" name=""/>
        <dsp:cNvSpPr/>
      </dsp:nvSpPr>
      <dsp:spPr>
        <a:xfrm>
          <a:off x="3270842" y="705617"/>
          <a:ext cx="1683069" cy="194735"/>
        </a:xfrm>
        <a:custGeom>
          <a:avLst/>
          <a:gdLst/>
          <a:ahLst/>
          <a:cxnLst/>
          <a:rect l="0" t="0" r="0" b="0"/>
          <a:pathLst>
            <a:path>
              <a:moveTo>
                <a:pt x="0" y="0"/>
              </a:moveTo>
              <a:lnTo>
                <a:pt x="0" y="97367"/>
              </a:lnTo>
              <a:lnTo>
                <a:pt x="1683069" y="97367"/>
              </a:lnTo>
              <a:lnTo>
                <a:pt x="1683069" y="1947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C19F95-40F7-D94C-AB41-08B4C8D3EFCC}">
      <dsp:nvSpPr>
        <dsp:cNvPr id="0" name=""/>
        <dsp:cNvSpPr/>
      </dsp:nvSpPr>
      <dsp:spPr>
        <a:xfrm>
          <a:off x="3460941" y="1364007"/>
          <a:ext cx="139096" cy="1743344"/>
        </a:xfrm>
        <a:custGeom>
          <a:avLst/>
          <a:gdLst/>
          <a:ahLst/>
          <a:cxnLst/>
          <a:rect l="0" t="0" r="0" b="0"/>
          <a:pathLst>
            <a:path>
              <a:moveTo>
                <a:pt x="0" y="0"/>
              </a:moveTo>
              <a:lnTo>
                <a:pt x="0" y="1743344"/>
              </a:lnTo>
              <a:lnTo>
                <a:pt x="139096" y="17433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B012F-5266-4A42-A164-E8EFF88E5061}">
      <dsp:nvSpPr>
        <dsp:cNvPr id="0" name=""/>
        <dsp:cNvSpPr/>
      </dsp:nvSpPr>
      <dsp:spPr>
        <a:xfrm>
          <a:off x="3460941" y="1364007"/>
          <a:ext cx="139096" cy="1084953"/>
        </a:xfrm>
        <a:custGeom>
          <a:avLst/>
          <a:gdLst/>
          <a:ahLst/>
          <a:cxnLst/>
          <a:rect l="0" t="0" r="0" b="0"/>
          <a:pathLst>
            <a:path>
              <a:moveTo>
                <a:pt x="0" y="0"/>
              </a:moveTo>
              <a:lnTo>
                <a:pt x="0" y="1084953"/>
              </a:lnTo>
              <a:lnTo>
                <a:pt x="139096" y="10849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37B6B-991D-3441-9224-5F0CFE915DCE}">
      <dsp:nvSpPr>
        <dsp:cNvPr id="0" name=""/>
        <dsp:cNvSpPr/>
      </dsp:nvSpPr>
      <dsp:spPr>
        <a:xfrm>
          <a:off x="3460941" y="1364007"/>
          <a:ext cx="139096" cy="426563"/>
        </a:xfrm>
        <a:custGeom>
          <a:avLst/>
          <a:gdLst/>
          <a:ahLst/>
          <a:cxnLst/>
          <a:rect l="0" t="0" r="0" b="0"/>
          <a:pathLst>
            <a:path>
              <a:moveTo>
                <a:pt x="0" y="0"/>
              </a:moveTo>
              <a:lnTo>
                <a:pt x="0" y="426563"/>
              </a:lnTo>
              <a:lnTo>
                <a:pt x="139096" y="4265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709A3-96C1-584D-8C57-9CD92FD237D3}">
      <dsp:nvSpPr>
        <dsp:cNvPr id="0" name=""/>
        <dsp:cNvSpPr/>
      </dsp:nvSpPr>
      <dsp:spPr>
        <a:xfrm>
          <a:off x="3270842" y="705617"/>
          <a:ext cx="561023" cy="194735"/>
        </a:xfrm>
        <a:custGeom>
          <a:avLst/>
          <a:gdLst/>
          <a:ahLst/>
          <a:cxnLst/>
          <a:rect l="0" t="0" r="0" b="0"/>
          <a:pathLst>
            <a:path>
              <a:moveTo>
                <a:pt x="0" y="0"/>
              </a:moveTo>
              <a:lnTo>
                <a:pt x="0" y="97367"/>
              </a:lnTo>
              <a:lnTo>
                <a:pt x="561023" y="97367"/>
              </a:lnTo>
              <a:lnTo>
                <a:pt x="561023" y="1947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002CF-8DE1-B04C-BCFB-DFC3E3818CA8}">
      <dsp:nvSpPr>
        <dsp:cNvPr id="0" name=""/>
        <dsp:cNvSpPr/>
      </dsp:nvSpPr>
      <dsp:spPr>
        <a:xfrm>
          <a:off x="2338894" y="1364007"/>
          <a:ext cx="139096" cy="426563"/>
        </a:xfrm>
        <a:custGeom>
          <a:avLst/>
          <a:gdLst/>
          <a:ahLst/>
          <a:cxnLst/>
          <a:rect l="0" t="0" r="0" b="0"/>
          <a:pathLst>
            <a:path>
              <a:moveTo>
                <a:pt x="0" y="0"/>
              </a:moveTo>
              <a:lnTo>
                <a:pt x="0" y="426563"/>
              </a:lnTo>
              <a:lnTo>
                <a:pt x="139096" y="4265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13459-8259-4E42-91FB-9E4AD08A0E0F}">
      <dsp:nvSpPr>
        <dsp:cNvPr id="0" name=""/>
        <dsp:cNvSpPr/>
      </dsp:nvSpPr>
      <dsp:spPr>
        <a:xfrm>
          <a:off x="2709819" y="705617"/>
          <a:ext cx="561023" cy="194735"/>
        </a:xfrm>
        <a:custGeom>
          <a:avLst/>
          <a:gdLst/>
          <a:ahLst/>
          <a:cxnLst/>
          <a:rect l="0" t="0" r="0" b="0"/>
          <a:pathLst>
            <a:path>
              <a:moveTo>
                <a:pt x="561023" y="0"/>
              </a:moveTo>
              <a:lnTo>
                <a:pt x="561023" y="97367"/>
              </a:lnTo>
              <a:lnTo>
                <a:pt x="0" y="97367"/>
              </a:lnTo>
              <a:lnTo>
                <a:pt x="0" y="1947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B6BC9-3C83-744C-95FB-F8C008A96A54}">
      <dsp:nvSpPr>
        <dsp:cNvPr id="0" name=""/>
        <dsp:cNvSpPr/>
      </dsp:nvSpPr>
      <dsp:spPr>
        <a:xfrm>
          <a:off x="1587773" y="705617"/>
          <a:ext cx="1683069" cy="194735"/>
        </a:xfrm>
        <a:custGeom>
          <a:avLst/>
          <a:gdLst/>
          <a:ahLst/>
          <a:cxnLst/>
          <a:rect l="0" t="0" r="0" b="0"/>
          <a:pathLst>
            <a:path>
              <a:moveTo>
                <a:pt x="1683069" y="0"/>
              </a:moveTo>
              <a:lnTo>
                <a:pt x="1683069" y="97367"/>
              </a:lnTo>
              <a:lnTo>
                <a:pt x="0" y="97367"/>
              </a:lnTo>
              <a:lnTo>
                <a:pt x="0" y="1947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3049D-74C3-49FF-A22F-AE53CF4A9B62}">
      <dsp:nvSpPr>
        <dsp:cNvPr id="0" name=""/>
        <dsp:cNvSpPr/>
      </dsp:nvSpPr>
      <dsp:spPr>
        <a:xfrm>
          <a:off x="465726" y="705617"/>
          <a:ext cx="2805115" cy="194735"/>
        </a:xfrm>
        <a:custGeom>
          <a:avLst/>
          <a:gdLst/>
          <a:ahLst/>
          <a:cxnLst/>
          <a:rect l="0" t="0" r="0" b="0"/>
          <a:pathLst>
            <a:path>
              <a:moveTo>
                <a:pt x="2805115" y="0"/>
              </a:moveTo>
              <a:lnTo>
                <a:pt x="2805115" y="97367"/>
              </a:lnTo>
              <a:lnTo>
                <a:pt x="0" y="97367"/>
              </a:lnTo>
              <a:lnTo>
                <a:pt x="0" y="1947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84892-8C40-DF47-914F-12A219454199}">
      <dsp:nvSpPr>
        <dsp:cNvPr id="0" name=""/>
        <dsp:cNvSpPr/>
      </dsp:nvSpPr>
      <dsp:spPr>
        <a:xfrm>
          <a:off x="2807187" y="241961"/>
          <a:ext cx="927310" cy="46365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Academics</a:t>
          </a:r>
        </a:p>
      </dsp:txBody>
      <dsp:txXfrm>
        <a:off x="2807187" y="241961"/>
        <a:ext cx="927310" cy="463655"/>
      </dsp:txXfrm>
    </dsp:sp>
    <dsp:sp modelId="{2997AFEF-998D-4C07-87C9-4D2C99610511}">
      <dsp:nvSpPr>
        <dsp:cNvPr id="0" name=""/>
        <dsp:cNvSpPr/>
      </dsp:nvSpPr>
      <dsp:spPr>
        <a:xfrm>
          <a:off x="2071" y="900352"/>
          <a:ext cx="927310" cy="46365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Degree + Certificate Programs </a:t>
          </a:r>
        </a:p>
      </dsp:txBody>
      <dsp:txXfrm>
        <a:off x="2071" y="900352"/>
        <a:ext cx="927310" cy="463655"/>
      </dsp:txXfrm>
    </dsp:sp>
    <dsp:sp modelId="{942DC4B9-DA8D-1C45-8872-FB50264E23BB}">
      <dsp:nvSpPr>
        <dsp:cNvPr id="0" name=""/>
        <dsp:cNvSpPr/>
      </dsp:nvSpPr>
      <dsp:spPr>
        <a:xfrm>
          <a:off x="1124117" y="900352"/>
          <a:ext cx="927310" cy="46365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Class</a:t>
          </a:r>
          <a:r>
            <a:rPr lang="en-US" sz="1200" b="0" i="0" kern="1200" baseline="0" dirty="0">
              <a:solidFill>
                <a:schemeClr val="tx1"/>
              </a:solidFill>
              <a:latin typeface="Helvetica Neue Light" panose="02000403000000020004" pitchFamily="2" charset="0"/>
              <a:ea typeface="Helvetica Neue Light" panose="02000403000000020004" pitchFamily="2" charset="0"/>
            </a:rPr>
            <a:t> Schedules + Catalog</a:t>
          </a:r>
          <a:endParaRPr lang="en-US" sz="1200" b="0" i="0" kern="1200" dirty="0">
            <a:solidFill>
              <a:schemeClr val="tx1"/>
            </a:solidFill>
            <a:latin typeface="Helvetica Neue Light" panose="02000403000000020004" pitchFamily="2" charset="0"/>
            <a:ea typeface="Helvetica Neue Light" panose="02000403000000020004" pitchFamily="2" charset="0"/>
          </a:endParaRPr>
        </a:p>
      </dsp:txBody>
      <dsp:txXfrm>
        <a:off x="1124117" y="900352"/>
        <a:ext cx="927310" cy="463655"/>
      </dsp:txXfrm>
    </dsp:sp>
    <dsp:sp modelId="{25742FFC-F59B-A445-87C8-371368A7A00E}">
      <dsp:nvSpPr>
        <dsp:cNvPr id="0" name=""/>
        <dsp:cNvSpPr/>
      </dsp:nvSpPr>
      <dsp:spPr>
        <a:xfrm>
          <a:off x="2246163" y="900352"/>
          <a:ext cx="927310" cy="46365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Academic Calendar</a:t>
          </a:r>
        </a:p>
      </dsp:txBody>
      <dsp:txXfrm>
        <a:off x="2246163" y="900352"/>
        <a:ext cx="927310" cy="463655"/>
      </dsp:txXfrm>
    </dsp:sp>
    <dsp:sp modelId="{A04FF831-8615-1948-A14B-F9013923AA0B}">
      <dsp:nvSpPr>
        <dsp:cNvPr id="0" name=""/>
        <dsp:cNvSpPr/>
      </dsp:nvSpPr>
      <dsp:spPr>
        <a:xfrm>
          <a:off x="2477991" y="1558743"/>
          <a:ext cx="927310" cy="46365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Final Exam Schedule</a:t>
          </a:r>
        </a:p>
      </dsp:txBody>
      <dsp:txXfrm>
        <a:off x="2477991" y="1558743"/>
        <a:ext cx="927310" cy="463655"/>
      </dsp:txXfrm>
    </dsp:sp>
    <dsp:sp modelId="{3963E867-C10F-7D46-853F-8C418FA5790B}">
      <dsp:nvSpPr>
        <dsp:cNvPr id="0" name=""/>
        <dsp:cNvSpPr/>
      </dsp:nvSpPr>
      <dsp:spPr>
        <a:xfrm>
          <a:off x="3368210" y="900352"/>
          <a:ext cx="927310" cy="46365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Counseling</a:t>
          </a:r>
        </a:p>
      </dsp:txBody>
      <dsp:txXfrm>
        <a:off x="3368210" y="900352"/>
        <a:ext cx="927310" cy="463655"/>
      </dsp:txXfrm>
    </dsp:sp>
    <dsp:sp modelId="{5084A19A-AEB9-1046-BE21-9715B2503DDC}">
      <dsp:nvSpPr>
        <dsp:cNvPr id="0" name=""/>
        <dsp:cNvSpPr/>
      </dsp:nvSpPr>
      <dsp:spPr>
        <a:xfrm>
          <a:off x="3600037" y="1558743"/>
          <a:ext cx="927310" cy="46365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Academic Counseling</a:t>
          </a:r>
        </a:p>
      </dsp:txBody>
      <dsp:txXfrm>
        <a:off x="3600037" y="1558743"/>
        <a:ext cx="927310" cy="463655"/>
      </dsp:txXfrm>
    </dsp:sp>
    <dsp:sp modelId="{06450E25-A843-8D49-9256-B42847E9BCC3}">
      <dsp:nvSpPr>
        <dsp:cNvPr id="0" name=""/>
        <dsp:cNvSpPr/>
      </dsp:nvSpPr>
      <dsp:spPr>
        <a:xfrm>
          <a:off x="3600037" y="2217134"/>
          <a:ext cx="927310" cy="46365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Transfer Counseling</a:t>
          </a:r>
        </a:p>
      </dsp:txBody>
      <dsp:txXfrm>
        <a:off x="3600037" y="2217134"/>
        <a:ext cx="927310" cy="463655"/>
      </dsp:txXfrm>
    </dsp:sp>
    <dsp:sp modelId="{A6F9D59B-8B48-2245-B833-62C766873A4A}">
      <dsp:nvSpPr>
        <dsp:cNvPr id="0" name=""/>
        <dsp:cNvSpPr/>
      </dsp:nvSpPr>
      <dsp:spPr>
        <a:xfrm>
          <a:off x="3600037" y="2875524"/>
          <a:ext cx="927310" cy="46365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Career Counseling</a:t>
          </a:r>
        </a:p>
      </dsp:txBody>
      <dsp:txXfrm>
        <a:off x="3600037" y="2875524"/>
        <a:ext cx="927310" cy="463655"/>
      </dsp:txXfrm>
    </dsp:sp>
    <dsp:sp modelId="{2CB6D2EC-4AD3-5149-896D-636B93738B5B}">
      <dsp:nvSpPr>
        <dsp:cNvPr id="0" name=""/>
        <dsp:cNvSpPr/>
      </dsp:nvSpPr>
      <dsp:spPr>
        <a:xfrm>
          <a:off x="4490256" y="900352"/>
          <a:ext cx="927310" cy="46365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Online Education</a:t>
          </a:r>
        </a:p>
      </dsp:txBody>
      <dsp:txXfrm>
        <a:off x="4490256" y="900352"/>
        <a:ext cx="927310" cy="463655"/>
      </dsp:txXfrm>
    </dsp:sp>
    <dsp:sp modelId="{6576AB2E-0AA0-514C-B266-A2BDC7CC1DB9}">
      <dsp:nvSpPr>
        <dsp:cNvPr id="0" name=""/>
        <dsp:cNvSpPr/>
      </dsp:nvSpPr>
      <dsp:spPr>
        <a:xfrm>
          <a:off x="5612302" y="900352"/>
          <a:ext cx="927310" cy="46365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Continuing Education</a:t>
          </a:r>
        </a:p>
      </dsp:txBody>
      <dsp:txXfrm>
        <a:off x="5612302" y="900352"/>
        <a:ext cx="927310" cy="463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70990-6F64-C844-99B4-57B4C06C5EC2}">
      <dsp:nvSpPr>
        <dsp:cNvPr id="0" name=""/>
        <dsp:cNvSpPr/>
      </dsp:nvSpPr>
      <dsp:spPr>
        <a:xfrm>
          <a:off x="3270842" y="417316"/>
          <a:ext cx="2526288" cy="257411"/>
        </a:xfrm>
        <a:custGeom>
          <a:avLst/>
          <a:gdLst/>
          <a:ahLst/>
          <a:cxnLst/>
          <a:rect l="0" t="0" r="0" b="0"/>
          <a:pathLst>
            <a:path>
              <a:moveTo>
                <a:pt x="0" y="0"/>
              </a:moveTo>
              <a:lnTo>
                <a:pt x="0" y="128705"/>
              </a:lnTo>
              <a:lnTo>
                <a:pt x="2526288" y="128705"/>
              </a:lnTo>
              <a:lnTo>
                <a:pt x="2526288" y="257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7692E-CFEC-C64A-BFD5-ED29E5FC9F6C}">
      <dsp:nvSpPr>
        <dsp:cNvPr id="0" name=""/>
        <dsp:cNvSpPr/>
      </dsp:nvSpPr>
      <dsp:spPr>
        <a:xfrm>
          <a:off x="3270842" y="417316"/>
          <a:ext cx="1272168" cy="257411"/>
        </a:xfrm>
        <a:custGeom>
          <a:avLst/>
          <a:gdLst/>
          <a:ahLst/>
          <a:cxnLst/>
          <a:rect l="0" t="0" r="0" b="0"/>
          <a:pathLst>
            <a:path>
              <a:moveTo>
                <a:pt x="0" y="0"/>
              </a:moveTo>
              <a:lnTo>
                <a:pt x="0" y="128705"/>
              </a:lnTo>
              <a:lnTo>
                <a:pt x="1272168" y="128705"/>
              </a:lnTo>
              <a:lnTo>
                <a:pt x="1272168" y="257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63E05-D26B-8E4D-B3FE-8D1A7E7569AF}">
      <dsp:nvSpPr>
        <dsp:cNvPr id="0" name=""/>
        <dsp:cNvSpPr/>
      </dsp:nvSpPr>
      <dsp:spPr>
        <a:xfrm>
          <a:off x="3225122" y="417316"/>
          <a:ext cx="91440" cy="257411"/>
        </a:xfrm>
        <a:custGeom>
          <a:avLst/>
          <a:gdLst/>
          <a:ahLst/>
          <a:cxnLst/>
          <a:rect l="0" t="0" r="0" b="0"/>
          <a:pathLst>
            <a:path>
              <a:moveTo>
                <a:pt x="45720" y="0"/>
              </a:moveTo>
              <a:lnTo>
                <a:pt x="45720" y="128705"/>
              </a:lnTo>
              <a:lnTo>
                <a:pt x="63769" y="128705"/>
              </a:lnTo>
              <a:lnTo>
                <a:pt x="63769" y="257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E5ECE-AEE1-3B4B-B85E-6D3774B2E916}">
      <dsp:nvSpPr>
        <dsp:cNvPr id="0" name=""/>
        <dsp:cNvSpPr/>
      </dsp:nvSpPr>
      <dsp:spPr>
        <a:xfrm>
          <a:off x="1636089" y="1089845"/>
          <a:ext cx="149506" cy="497376"/>
        </a:xfrm>
        <a:custGeom>
          <a:avLst/>
          <a:gdLst/>
          <a:ahLst/>
          <a:cxnLst/>
          <a:rect l="0" t="0" r="0" b="0"/>
          <a:pathLst>
            <a:path>
              <a:moveTo>
                <a:pt x="0" y="0"/>
              </a:moveTo>
              <a:lnTo>
                <a:pt x="0" y="497376"/>
              </a:lnTo>
              <a:lnTo>
                <a:pt x="149506" y="4973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E8B6FB-0854-3E4B-9513-3305324B42D9}">
      <dsp:nvSpPr>
        <dsp:cNvPr id="0" name=""/>
        <dsp:cNvSpPr/>
      </dsp:nvSpPr>
      <dsp:spPr>
        <a:xfrm>
          <a:off x="2034772" y="417316"/>
          <a:ext cx="1236069" cy="257411"/>
        </a:xfrm>
        <a:custGeom>
          <a:avLst/>
          <a:gdLst/>
          <a:ahLst/>
          <a:cxnLst/>
          <a:rect l="0" t="0" r="0" b="0"/>
          <a:pathLst>
            <a:path>
              <a:moveTo>
                <a:pt x="1236069" y="0"/>
              </a:moveTo>
              <a:lnTo>
                <a:pt x="1236069" y="128705"/>
              </a:lnTo>
              <a:lnTo>
                <a:pt x="0" y="128705"/>
              </a:lnTo>
              <a:lnTo>
                <a:pt x="0" y="257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15DCC-8D4E-954D-AAF0-85C466504770}">
      <dsp:nvSpPr>
        <dsp:cNvPr id="0" name=""/>
        <dsp:cNvSpPr/>
      </dsp:nvSpPr>
      <dsp:spPr>
        <a:xfrm>
          <a:off x="345870" y="1089845"/>
          <a:ext cx="149506" cy="2597943"/>
        </a:xfrm>
        <a:custGeom>
          <a:avLst/>
          <a:gdLst/>
          <a:ahLst/>
          <a:cxnLst/>
          <a:rect l="0" t="0" r="0" b="0"/>
          <a:pathLst>
            <a:path>
              <a:moveTo>
                <a:pt x="0" y="0"/>
              </a:moveTo>
              <a:lnTo>
                <a:pt x="0" y="2597943"/>
              </a:lnTo>
              <a:lnTo>
                <a:pt x="149506" y="25979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BD6687-E0B5-B84D-9BBA-58070CD3E85E}">
      <dsp:nvSpPr>
        <dsp:cNvPr id="0" name=""/>
        <dsp:cNvSpPr/>
      </dsp:nvSpPr>
      <dsp:spPr>
        <a:xfrm>
          <a:off x="345870" y="1089845"/>
          <a:ext cx="149506" cy="1877737"/>
        </a:xfrm>
        <a:custGeom>
          <a:avLst/>
          <a:gdLst/>
          <a:ahLst/>
          <a:cxnLst/>
          <a:rect l="0" t="0" r="0" b="0"/>
          <a:pathLst>
            <a:path>
              <a:moveTo>
                <a:pt x="0" y="0"/>
              </a:moveTo>
              <a:lnTo>
                <a:pt x="0" y="1877737"/>
              </a:lnTo>
              <a:lnTo>
                <a:pt x="149506" y="18777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5C5C5-6441-B84C-991E-D4661C3B09A9}">
      <dsp:nvSpPr>
        <dsp:cNvPr id="0" name=""/>
        <dsp:cNvSpPr/>
      </dsp:nvSpPr>
      <dsp:spPr>
        <a:xfrm>
          <a:off x="345870" y="1089845"/>
          <a:ext cx="149506" cy="1181961"/>
        </a:xfrm>
        <a:custGeom>
          <a:avLst/>
          <a:gdLst/>
          <a:ahLst/>
          <a:cxnLst/>
          <a:rect l="0" t="0" r="0" b="0"/>
          <a:pathLst>
            <a:path>
              <a:moveTo>
                <a:pt x="0" y="0"/>
              </a:moveTo>
              <a:lnTo>
                <a:pt x="0" y="1181961"/>
              </a:lnTo>
              <a:lnTo>
                <a:pt x="149506" y="11819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1115CE-F28C-BC48-B999-CFDA915FF23B}">
      <dsp:nvSpPr>
        <dsp:cNvPr id="0" name=""/>
        <dsp:cNvSpPr/>
      </dsp:nvSpPr>
      <dsp:spPr>
        <a:xfrm>
          <a:off x="345870" y="1089845"/>
          <a:ext cx="149506" cy="487496"/>
        </a:xfrm>
        <a:custGeom>
          <a:avLst/>
          <a:gdLst/>
          <a:ahLst/>
          <a:cxnLst/>
          <a:rect l="0" t="0" r="0" b="0"/>
          <a:pathLst>
            <a:path>
              <a:moveTo>
                <a:pt x="0" y="0"/>
              </a:moveTo>
              <a:lnTo>
                <a:pt x="0" y="487496"/>
              </a:lnTo>
              <a:lnTo>
                <a:pt x="149506" y="4874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C96861-D077-6849-A8C7-C049B66A6AEB}">
      <dsp:nvSpPr>
        <dsp:cNvPr id="0" name=""/>
        <dsp:cNvSpPr/>
      </dsp:nvSpPr>
      <dsp:spPr>
        <a:xfrm>
          <a:off x="744554" y="417316"/>
          <a:ext cx="2526288" cy="257411"/>
        </a:xfrm>
        <a:custGeom>
          <a:avLst/>
          <a:gdLst/>
          <a:ahLst/>
          <a:cxnLst/>
          <a:rect l="0" t="0" r="0" b="0"/>
          <a:pathLst>
            <a:path>
              <a:moveTo>
                <a:pt x="2526288" y="0"/>
              </a:moveTo>
              <a:lnTo>
                <a:pt x="2526288" y="128705"/>
              </a:lnTo>
              <a:lnTo>
                <a:pt x="0" y="128705"/>
              </a:lnTo>
              <a:lnTo>
                <a:pt x="0" y="257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9AFD65-8906-1443-BF3E-6527F823CB22}">
      <dsp:nvSpPr>
        <dsp:cNvPr id="0" name=""/>
        <dsp:cNvSpPr/>
      </dsp:nvSpPr>
      <dsp:spPr>
        <a:xfrm>
          <a:off x="2772488" y="2197"/>
          <a:ext cx="996708" cy="415118"/>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Admissions + Aid</a:t>
          </a:r>
        </a:p>
      </dsp:txBody>
      <dsp:txXfrm>
        <a:off x="2772488" y="2197"/>
        <a:ext cx="996708" cy="415118"/>
      </dsp:txXfrm>
    </dsp:sp>
    <dsp:sp modelId="{4EA36F2C-3C0E-45EF-B8C7-5D0389FD3B96}">
      <dsp:nvSpPr>
        <dsp:cNvPr id="0" name=""/>
        <dsp:cNvSpPr/>
      </dsp:nvSpPr>
      <dsp:spPr>
        <a:xfrm>
          <a:off x="246200" y="674727"/>
          <a:ext cx="996708" cy="415118"/>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How to Apply</a:t>
          </a:r>
        </a:p>
      </dsp:txBody>
      <dsp:txXfrm>
        <a:off x="246200" y="674727"/>
        <a:ext cx="996708" cy="415118"/>
      </dsp:txXfrm>
    </dsp:sp>
    <dsp:sp modelId="{C4ADB2A2-862B-9241-B1D4-63DCA196706A}">
      <dsp:nvSpPr>
        <dsp:cNvPr id="0" name=""/>
        <dsp:cNvSpPr/>
      </dsp:nvSpPr>
      <dsp:spPr>
        <a:xfrm>
          <a:off x="495377" y="1347256"/>
          <a:ext cx="1032807" cy="460171"/>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Requirements</a:t>
          </a:r>
        </a:p>
      </dsp:txBody>
      <dsp:txXfrm>
        <a:off x="495377" y="1347256"/>
        <a:ext cx="1032807" cy="460171"/>
      </dsp:txXfrm>
    </dsp:sp>
    <dsp:sp modelId="{5B54091B-F738-7840-98C8-E868656A2579}">
      <dsp:nvSpPr>
        <dsp:cNvPr id="0" name=""/>
        <dsp:cNvSpPr/>
      </dsp:nvSpPr>
      <dsp:spPr>
        <a:xfrm>
          <a:off x="495377" y="2064839"/>
          <a:ext cx="1018575" cy="41393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Credit Classes</a:t>
          </a:r>
        </a:p>
      </dsp:txBody>
      <dsp:txXfrm>
        <a:off x="495377" y="2064839"/>
        <a:ext cx="1018575" cy="413935"/>
      </dsp:txXfrm>
    </dsp:sp>
    <dsp:sp modelId="{29CE3779-3702-7B44-80AF-829900D0E3E1}">
      <dsp:nvSpPr>
        <dsp:cNvPr id="0" name=""/>
        <dsp:cNvSpPr/>
      </dsp:nvSpPr>
      <dsp:spPr>
        <a:xfrm>
          <a:off x="495377" y="2736185"/>
          <a:ext cx="986558" cy="462794"/>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Online Education</a:t>
          </a:r>
        </a:p>
      </dsp:txBody>
      <dsp:txXfrm>
        <a:off x="495377" y="2736185"/>
        <a:ext cx="986558" cy="462794"/>
      </dsp:txXfrm>
    </dsp:sp>
    <dsp:sp modelId="{D3B8472C-5451-9142-8CE5-2420507A98ED}">
      <dsp:nvSpPr>
        <dsp:cNvPr id="0" name=""/>
        <dsp:cNvSpPr/>
      </dsp:nvSpPr>
      <dsp:spPr>
        <a:xfrm>
          <a:off x="495377" y="3456391"/>
          <a:ext cx="986558" cy="462794"/>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Continuing Education</a:t>
          </a:r>
        </a:p>
      </dsp:txBody>
      <dsp:txXfrm>
        <a:off x="495377" y="3456391"/>
        <a:ext cx="986558" cy="462794"/>
      </dsp:txXfrm>
    </dsp:sp>
    <dsp:sp modelId="{7F21B881-7834-9540-8771-DB4C4E77BFD2}">
      <dsp:nvSpPr>
        <dsp:cNvPr id="0" name=""/>
        <dsp:cNvSpPr/>
      </dsp:nvSpPr>
      <dsp:spPr>
        <a:xfrm>
          <a:off x="1536418" y="674727"/>
          <a:ext cx="996708" cy="415118"/>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Class Registration</a:t>
          </a:r>
        </a:p>
      </dsp:txBody>
      <dsp:txXfrm>
        <a:off x="1536418" y="674727"/>
        <a:ext cx="996708" cy="415118"/>
      </dsp:txXfrm>
    </dsp:sp>
    <dsp:sp modelId="{D7FABE0A-A114-3D46-8D88-C859C420945F}">
      <dsp:nvSpPr>
        <dsp:cNvPr id="0" name=""/>
        <dsp:cNvSpPr/>
      </dsp:nvSpPr>
      <dsp:spPr>
        <a:xfrm>
          <a:off x="1785595" y="1347256"/>
          <a:ext cx="1043164" cy="4799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Class Schedules</a:t>
          </a:r>
        </a:p>
      </dsp:txBody>
      <dsp:txXfrm>
        <a:off x="1785595" y="1347256"/>
        <a:ext cx="1043164" cy="479930"/>
      </dsp:txXfrm>
    </dsp:sp>
    <dsp:sp modelId="{F71464B0-3FCB-E44B-942F-E5A4046738EB}">
      <dsp:nvSpPr>
        <dsp:cNvPr id="0" name=""/>
        <dsp:cNvSpPr/>
      </dsp:nvSpPr>
      <dsp:spPr>
        <a:xfrm>
          <a:off x="2790537" y="674727"/>
          <a:ext cx="996708" cy="415118"/>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Tuition + Fees</a:t>
          </a:r>
        </a:p>
      </dsp:txBody>
      <dsp:txXfrm>
        <a:off x="2790537" y="674727"/>
        <a:ext cx="996708" cy="415118"/>
      </dsp:txXfrm>
    </dsp:sp>
    <dsp:sp modelId="{70BEE0D3-4641-5D4C-8000-18FBB232E99B}">
      <dsp:nvSpPr>
        <dsp:cNvPr id="0" name=""/>
        <dsp:cNvSpPr/>
      </dsp:nvSpPr>
      <dsp:spPr>
        <a:xfrm>
          <a:off x="4044657" y="674727"/>
          <a:ext cx="996708" cy="415118"/>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Financial Aid</a:t>
          </a:r>
        </a:p>
      </dsp:txBody>
      <dsp:txXfrm>
        <a:off x="4044657" y="674727"/>
        <a:ext cx="996708" cy="415118"/>
      </dsp:txXfrm>
    </dsp:sp>
    <dsp:sp modelId="{5612E146-3E2D-264C-ABD9-F399EBC1D922}">
      <dsp:nvSpPr>
        <dsp:cNvPr id="0" name=""/>
        <dsp:cNvSpPr/>
      </dsp:nvSpPr>
      <dsp:spPr>
        <a:xfrm>
          <a:off x="5298776" y="674727"/>
          <a:ext cx="996708" cy="415118"/>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Scholarships</a:t>
          </a:r>
        </a:p>
      </dsp:txBody>
      <dsp:txXfrm>
        <a:off x="5298776" y="674727"/>
        <a:ext cx="996708" cy="4151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7B0BE-E4D0-FD4D-A5B9-C24EBC5C2A4C}">
      <dsp:nvSpPr>
        <dsp:cNvPr id="0" name=""/>
        <dsp:cNvSpPr/>
      </dsp:nvSpPr>
      <dsp:spPr>
        <a:xfrm>
          <a:off x="6060176" y="952600"/>
          <a:ext cx="139040" cy="324320"/>
        </a:xfrm>
        <a:custGeom>
          <a:avLst/>
          <a:gdLst/>
          <a:ahLst/>
          <a:cxnLst/>
          <a:rect l="0" t="0" r="0" b="0"/>
          <a:pathLst>
            <a:path>
              <a:moveTo>
                <a:pt x="0" y="0"/>
              </a:moveTo>
              <a:lnTo>
                <a:pt x="0" y="324320"/>
              </a:lnTo>
              <a:lnTo>
                <a:pt x="139040" y="3243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333B28-94FA-3F46-88A4-AEEBEC7E241E}">
      <dsp:nvSpPr>
        <dsp:cNvPr id="0" name=""/>
        <dsp:cNvSpPr/>
      </dsp:nvSpPr>
      <dsp:spPr>
        <a:xfrm>
          <a:off x="4388723" y="430688"/>
          <a:ext cx="2042228" cy="94175"/>
        </a:xfrm>
        <a:custGeom>
          <a:avLst/>
          <a:gdLst/>
          <a:ahLst/>
          <a:cxnLst/>
          <a:rect l="0" t="0" r="0" b="0"/>
          <a:pathLst>
            <a:path>
              <a:moveTo>
                <a:pt x="0" y="0"/>
              </a:moveTo>
              <a:lnTo>
                <a:pt x="0" y="47087"/>
              </a:lnTo>
              <a:lnTo>
                <a:pt x="2042228" y="47087"/>
              </a:lnTo>
              <a:lnTo>
                <a:pt x="2042228" y="941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CF274C-52EA-BB45-96B5-931ECF931E79}">
      <dsp:nvSpPr>
        <dsp:cNvPr id="0" name=""/>
        <dsp:cNvSpPr/>
      </dsp:nvSpPr>
      <dsp:spPr>
        <a:xfrm>
          <a:off x="4388723" y="430688"/>
          <a:ext cx="1021114" cy="94175"/>
        </a:xfrm>
        <a:custGeom>
          <a:avLst/>
          <a:gdLst/>
          <a:ahLst/>
          <a:cxnLst/>
          <a:rect l="0" t="0" r="0" b="0"/>
          <a:pathLst>
            <a:path>
              <a:moveTo>
                <a:pt x="0" y="0"/>
              </a:moveTo>
              <a:lnTo>
                <a:pt x="0" y="47087"/>
              </a:lnTo>
              <a:lnTo>
                <a:pt x="1021114" y="47087"/>
              </a:lnTo>
              <a:lnTo>
                <a:pt x="1021114" y="941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B4560-6284-784C-A498-3C9E2ABD200B}">
      <dsp:nvSpPr>
        <dsp:cNvPr id="0" name=""/>
        <dsp:cNvSpPr/>
      </dsp:nvSpPr>
      <dsp:spPr>
        <a:xfrm>
          <a:off x="4017947" y="952600"/>
          <a:ext cx="139040" cy="324320"/>
        </a:xfrm>
        <a:custGeom>
          <a:avLst/>
          <a:gdLst/>
          <a:ahLst/>
          <a:cxnLst/>
          <a:rect l="0" t="0" r="0" b="0"/>
          <a:pathLst>
            <a:path>
              <a:moveTo>
                <a:pt x="0" y="0"/>
              </a:moveTo>
              <a:lnTo>
                <a:pt x="0" y="324320"/>
              </a:lnTo>
              <a:lnTo>
                <a:pt x="139040" y="3243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36BBCF-A246-6741-84CE-DEEA760C8BDC}">
      <dsp:nvSpPr>
        <dsp:cNvPr id="0" name=""/>
        <dsp:cNvSpPr/>
      </dsp:nvSpPr>
      <dsp:spPr>
        <a:xfrm>
          <a:off x="4343003" y="430688"/>
          <a:ext cx="91440" cy="94175"/>
        </a:xfrm>
        <a:custGeom>
          <a:avLst/>
          <a:gdLst/>
          <a:ahLst/>
          <a:cxnLst/>
          <a:rect l="0" t="0" r="0" b="0"/>
          <a:pathLst>
            <a:path>
              <a:moveTo>
                <a:pt x="45720" y="0"/>
              </a:moveTo>
              <a:lnTo>
                <a:pt x="45720" y="941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BE346-60BD-3F4E-927C-471FE8E9EECB}">
      <dsp:nvSpPr>
        <dsp:cNvPr id="0" name=""/>
        <dsp:cNvSpPr/>
      </dsp:nvSpPr>
      <dsp:spPr>
        <a:xfrm>
          <a:off x="2996833" y="952600"/>
          <a:ext cx="139040" cy="324320"/>
        </a:xfrm>
        <a:custGeom>
          <a:avLst/>
          <a:gdLst/>
          <a:ahLst/>
          <a:cxnLst/>
          <a:rect l="0" t="0" r="0" b="0"/>
          <a:pathLst>
            <a:path>
              <a:moveTo>
                <a:pt x="0" y="0"/>
              </a:moveTo>
              <a:lnTo>
                <a:pt x="0" y="324320"/>
              </a:lnTo>
              <a:lnTo>
                <a:pt x="139040" y="3243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6C562-3DCC-744F-9910-30E88565CB85}">
      <dsp:nvSpPr>
        <dsp:cNvPr id="0" name=""/>
        <dsp:cNvSpPr/>
      </dsp:nvSpPr>
      <dsp:spPr>
        <a:xfrm>
          <a:off x="3367609" y="430688"/>
          <a:ext cx="1021114" cy="94175"/>
        </a:xfrm>
        <a:custGeom>
          <a:avLst/>
          <a:gdLst/>
          <a:ahLst/>
          <a:cxnLst/>
          <a:rect l="0" t="0" r="0" b="0"/>
          <a:pathLst>
            <a:path>
              <a:moveTo>
                <a:pt x="1021114" y="0"/>
              </a:moveTo>
              <a:lnTo>
                <a:pt x="1021114" y="47087"/>
              </a:lnTo>
              <a:lnTo>
                <a:pt x="0" y="47087"/>
              </a:lnTo>
              <a:lnTo>
                <a:pt x="0" y="941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969146-0AF9-9D44-8680-73D58C404040}">
      <dsp:nvSpPr>
        <dsp:cNvPr id="0" name=""/>
        <dsp:cNvSpPr/>
      </dsp:nvSpPr>
      <dsp:spPr>
        <a:xfrm>
          <a:off x="1975719" y="952600"/>
          <a:ext cx="139040" cy="3096645"/>
        </a:xfrm>
        <a:custGeom>
          <a:avLst/>
          <a:gdLst/>
          <a:ahLst/>
          <a:cxnLst/>
          <a:rect l="0" t="0" r="0" b="0"/>
          <a:pathLst>
            <a:path>
              <a:moveTo>
                <a:pt x="0" y="0"/>
              </a:moveTo>
              <a:lnTo>
                <a:pt x="0" y="3096645"/>
              </a:lnTo>
              <a:lnTo>
                <a:pt x="139040" y="30966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A5BFA9-3DEB-BE48-945C-C7E6CCBEBD0E}">
      <dsp:nvSpPr>
        <dsp:cNvPr id="0" name=""/>
        <dsp:cNvSpPr/>
      </dsp:nvSpPr>
      <dsp:spPr>
        <a:xfrm>
          <a:off x="1975719" y="952600"/>
          <a:ext cx="139040" cy="2542180"/>
        </a:xfrm>
        <a:custGeom>
          <a:avLst/>
          <a:gdLst/>
          <a:ahLst/>
          <a:cxnLst/>
          <a:rect l="0" t="0" r="0" b="0"/>
          <a:pathLst>
            <a:path>
              <a:moveTo>
                <a:pt x="0" y="0"/>
              </a:moveTo>
              <a:lnTo>
                <a:pt x="0" y="2542180"/>
              </a:lnTo>
              <a:lnTo>
                <a:pt x="139040" y="25421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A9200-6F5A-FD46-B636-8EFE08A08654}">
      <dsp:nvSpPr>
        <dsp:cNvPr id="0" name=""/>
        <dsp:cNvSpPr/>
      </dsp:nvSpPr>
      <dsp:spPr>
        <a:xfrm>
          <a:off x="1975719" y="952600"/>
          <a:ext cx="139040" cy="1987715"/>
        </a:xfrm>
        <a:custGeom>
          <a:avLst/>
          <a:gdLst/>
          <a:ahLst/>
          <a:cxnLst/>
          <a:rect l="0" t="0" r="0" b="0"/>
          <a:pathLst>
            <a:path>
              <a:moveTo>
                <a:pt x="0" y="0"/>
              </a:moveTo>
              <a:lnTo>
                <a:pt x="0" y="1987715"/>
              </a:lnTo>
              <a:lnTo>
                <a:pt x="139040" y="19877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0BC795-E2CB-C248-BD46-8F2740E73E38}">
      <dsp:nvSpPr>
        <dsp:cNvPr id="0" name=""/>
        <dsp:cNvSpPr/>
      </dsp:nvSpPr>
      <dsp:spPr>
        <a:xfrm>
          <a:off x="1975719" y="952600"/>
          <a:ext cx="139040" cy="1433250"/>
        </a:xfrm>
        <a:custGeom>
          <a:avLst/>
          <a:gdLst/>
          <a:ahLst/>
          <a:cxnLst/>
          <a:rect l="0" t="0" r="0" b="0"/>
          <a:pathLst>
            <a:path>
              <a:moveTo>
                <a:pt x="0" y="0"/>
              </a:moveTo>
              <a:lnTo>
                <a:pt x="0" y="1433250"/>
              </a:lnTo>
              <a:lnTo>
                <a:pt x="139040" y="14332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5C3D19-C42F-924C-911C-3A757D660EE7}">
      <dsp:nvSpPr>
        <dsp:cNvPr id="0" name=""/>
        <dsp:cNvSpPr/>
      </dsp:nvSpPr>
      <dsp:spPr>
        <a:xfrm>
          <a:off x="1975719" y="952600"/>
          <a:ext cx="139040" cy="878785"/>
        </a:xfrm>
        <a:custGeom>
          <a:avLst/>
          <a:gdLst/>
          <a:ahLst/>
          <a:cxnLst/>
          <a:rect l="0" t="0" r="0" b="0"/>
          <a:pathLst>
            <a:path>
              <a:moveTo>
                <a:pt x="0" y="0"/>
              </a:moveTo>
              <a:lnTo>
                <a:pt x="0" y="878785"/>
              </a:lnTo>
              <a:lnTo>
                <a:pt x="139040" y="878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BBF7F-C340-9E45-B244-DAA5EEDD310E}">
      <dsp:nvSpPr>
        <dsp:cNvPr id="0" name=""/>
        <dsp:cNvSpPr/>
      </dsp:nvSpPr>
      <dsp:spPr>
        <a:xfrm>
          <a:off x="1975719" y="952600"/>
          <a:ext cx="139040" cy="324320"/>
        </a:xfrm>
        <a:custGeom>
          <a:avLst/>
          <a:gdLst/>
          <a:ahLst/>
          <a:cxnLst/>
          <a:rect l="0" t="0" r="0" b="0"/>
          <a:pathLst>
            <a:path>
              <a:moveTo>
                <a:pt x="0" y="0"/>
              </a:moveTo>
              <a:lnTo>
                <a:pt x="0" y="324320"/>
              </a:lnTo>
              <a:lnTo>
                <a:pt x="139040" y="3243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B8410A-82AE-6744-8FDE-DBD9815F9995}">
      <dsp:nvSpPr>
        <dsp:cNvPr id="0" name=""/>
        <dsp:cNvSpPr/>
      </dsp:nvSpPr>
      <dsp:spPr>
        <a:xfrm>
          <a:off x="2346495" y="430688"/>
          <a:ext cx="2042228" cy="94175"/>
        </a:xfrm>
        <a:custGeom>
          <a:avLst/>
          <a:gdLst/>
          <a:ahLst/>
          <a:cxnLst/>
          <a:rect l="0" t="0" r="0" b="0"/>
          <a:pathLst>
            <a:path>
              <a:moveTo>
                <a:pt x="2042228" y="0"/>
              </a:moveTo>
              <a:lnTo>
                <a:pt x="2042228" y="47087"/>
              </a:lnTo>
              <a:lnTo>
                <a:pt x="0" y="47087"/>
              </a:lnTo>
              <a:lnTo>
                <a:pt x="0" y="941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F2EC13-C812-F946-A9E2-F5280D7F5955}">
      <dsp:nvSpPr>
        <dsp:cNvPr id="0" name=""/>
        <dsp:cNvSpPr/>
      </dsp:nvSpPr>
      <dsp:spPr>
        <a:xfrm>
          <a:off x="3925253" y="2951"/>
          <a:ext cx="926939" cy="427736"/>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Campus Life</a:t>
          </a:r>
        </a:p>
      </dsp:txBody>
      <dsp:txXfrm>
        <a:off x="3925253" y="2951"/>
        <a:ext cx="926939" cy="427736"/>
      </dsp:txXfrm>
    </dsp:sp>
    <dsp:sp modelId="{95EBE3E3-4F2A-FB44-81F7-48F7D5789851}">
      <dsp:nvSpPr>
        <dsp:cNvPr id="0" name=""/>
        <dsp:cNvSpPr/>
      </dsp:nvSpPr>
      <dsp:spPr>
        <a:xfrm>
          <a:off x="1883025" y="524863"/>
          <a:ext cx="926939" cy="427736"/>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Support Services</a:t>
          </a:r>
        </a:p>
      </dsp:txBody>
      <dsp:txXfrm>
        <a:off x="1883025" y="524863"/>
        <a:ext cx="926939" cy="427736"/>
      </dsp:txXfrm>
    </dsp:sp>
    <dsp:sp modelId="{8D29A1BD-D7B7-EE45-BD12-3963F3591045}">
      <dsp:nvSpPr>
        <dsp:cNvPr id="0" name=""/>
        <dsp:cNvSpPr/>
      </dsp:nvSpPr>
      <dsp:spPr>
        <a:xfrm>
          <a:off x="2114760" y="1046775"/>
          <a:ext cx="823763" cy="460289"/>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LGBTQIA</a:t>
          </a:r>
        </a:p>
      </dsp:txBody>
      <dsp:txXfrm>
        <a:off x="2114760" y="1046775"/>
        <a:ext cx="823763" cy="460289"/>
      </dsp:txXfrm>
    </dsp:sp>
    <dsp:sp modelId="{FC51307D-EADB-4048-B5A3-519C0B649A72}">
      <dsp:nvSpPr>
        <dsp:cNvPr id="0" name=""/>
        <dsp:cNvSpPr/>
      </dsp:nvSpPr>
      <dsp:spPr>
        <a:xfrm>
          <a:off x="2114760" y="1601240"/>
          <a:ext cx="792578" cy="460289"/>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Military + Veterans</a:t>
          </a:r>
        </a:p>
      </dsp:txBody>
      <dsp:txXfrm>
        <a:off x="2114760" y="1601240"/>
        <a:ext cx="792578" cy="460289"/>
      </dsp:txXfrm>
    </dsp:sp>
    <dsp:sp modelId="{0B557A7F-32A0-224E-9210-1F112F62534D}">
      <dsp:nvSpPr>
        <dsp:cNvPr id="0" name=""/>
        <dsp:cNvSpPr/>
      </dsp:nvSpPr>
      <dsp:spPr>
        <a:xfrm>
          <a:off x="2114760" y="2155705"/>
          <a:ext cx="792578" cy="460289"/>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Disabled</a:t>
          </a:r>
        </a:p>
      </dsp:txBody>
      <dsp:txXfrm>
        <a:off x="2114760" y="2155705"/>
        <a:ext cx="792578" cy="460289"/>
      </dsp:txXfrm>
    </dsp:sp>
    <dsp:sp modelId="{C39A944D-8591-A146-A1F1-575DE76B9A19}">
      <dsp:nvSpPr>
        <dsp:cNvPr id="0" name=""/>
        <dsp:cNvSpPr/>
      </dsp:nvSpPr>
      <dsp:spPr>
        <a:xfrm>
          <a:off x="2114760" y="2710170"/>
          <a:ext cx="792578" cy="460289"/>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11175">
            <a:lnSpc>
              <a:spcPct val="90000"/>
            </a:lnSpc>
            <a:spcBef>
              <a:spcPct val="0"/>
            </a:spcBef>
            <a:spcAft>
              <a:spcPct val="35000"/>
            </a:spcAft>
            <a:buNone/>
          </a:pPr>
          <a:r>
            <a:rPr lang="en-US" sz="1150" b="0" i="0" kern="1200" dirty="0">
              <a:solidFill>
                <a:schemeClr val="tx1"/>
              </a:solidFill>
              <a:latin typeface="Helvetica Neue Light" panose="02000403000000020004" pitchFamily="2" charset="0"/>
              <a:ea typeface="Helvetica Neue Light" panose="02000403000000020004" pitchFamily="2" charset="0"/>
            </a:rPr>
            <a:t>International</a:t>
          </a:r>
        </a:p>
      </dsp:txBody>
      <dsp:txXfrm>
        <a:off x="2114760" y="2710170"/>
        <a:ext cx="792578" cy="460289"/>
      </dsp:txXfrm>
    </dsp:sp>
    <dsp:sp modelId="{861A4F2F-D0F4-C14F-83FF-5F9408180E1C}">
      <dsp:nvSpPr>
        <dsp:cNvPr id="0" name=""/>
        <dsp:cNvSpPr/>
      </dsp:nvSpPr>
      <dsp:spPr>
        <a:xfrm>
          <a:off x="2114760" y="3264636"/>
          <a:ext cx="792578" cy="460289"/>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Food Pantry</a:t>
          </a:r>
        </a:p>
      </dsp:txBody>
      <dsp:txXfrm>
        <a:off x="2114760" y="3264636"/>
        <a:ext cx="792578" cy="460289"/>
      </dsp:txXfrm>
    </dsp:sp>
    <dsp:sp modelId="{9D8FFC86-C496-334D-A2F7-25B6A307A51D}">
      <dsp:nvSpPr>
        <dsp:cNvPr id="0" name=""/>
        <dsp:cNvSpPr/>
      </dsp:nvSpPr>
      <dsp:spPr>
        <a:xfrm>
          <a:off x="2114760" y="3819101"/>
          <a:ext cx="792578" cy="460289"/>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Health Center</a:t>
          </a:r>
        </a:p>
      </dsp:txBody>
      <dsp:txXfrm>
        <a:off x="2114760" y="3819101"/>
        <a:ext cx="792578" cy="460289"/>
      </dsp:txXfrm>
    </dsp:sp>
    <dsp:sp modelId="{F52CC288-7AA8-4644-89C8-1AAA2E4497B6}">
      <dsp:nvSpPr>
        <dsp:cNvPr id="0" name=""/>
        <dsp:cNvSpPr/>
      </dsp:nvSpPr>
      <dsp:spPr>
        <a:xfrm>
          <a:off x="2904139" y="524863"/>
          <a:ext cx="926939" cy="427736"/>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Athletics</a:t>
          </a:r>
        </a:p>
      </dsp:txBody>
      <dsp:txXfrm>
        <a:off x="2904139" y="524863"/>
        <a:ext cx="926939" cy="427736"/>
      </dsp:txXfrm>
    </dsp:sp>
    <dsp:sp modelId="{B987A881-A3A9-8D48-8201-B0E6B37C4772}">
      <dsp:nvSpPr>
        <dsp:cNvPr id="0" name=""/>
        <dsp:cNvSpPr/>
      </dsp:nvSpPr>
      <dsp:spPr>
        <a:xfrm>
          <a:off x="3135874" y="1046775"/>
          <a:ext cx="823763" cy="460289"/>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Tickets</a:t>
          </a:r>
        </a:p>
      </dsp:txBody>
      <dsp:txXfrm>
        <a:off x="3135874" y="1046775"/>
        <a:ext cx="823763" cy="460289"/>
      </dsp:txXfrm>
    </dsp:sp>
    <dsp:sp modelId="{E80B2880-1EAB-4A45-8C22-81C36D979E76}">
      <dsp:nvSpPr>
        <dsp:cNvPr id="0" name=""/>
        <dsp:cNvSpPr/>
      </dsp:nvSpPr>
      <dsp:spPr>
        <a:xfrm>
          <a:off x="3925253" y="524863"/>
          <a:ext cx="926939" cy="427736"/>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Events</a:t>
          </a:r>
        </a:p>
      </dsp:txBody>
      <dsp:txXfrm>
        <a:off x="3925253" y="524863"/>
        <a:ext cx="926939" cy="427736"/>
      </dsp:txXfrm>
    </dsp:sp>
    <dsp:sp modelId="{3C99FA6F-0EA7-BE4A-B990-BEAF2654FCF6}">
      <dsp:nvSpPr>
        <dsp:cNvPr id="0" name=""/>
        <dsp:cNvSpPr/>
      </dsp:nvSpPr>
      <dsp:spPr>
        <a:xfrm>
          <a:off x="4156988" y="1046775"/>
          <a:ext cx="823763" cy="460289"/>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Events Detail</a:t>
          </a:r>
        </a:p>
      </dsp:txBody>
      <dsp:txXfrm>
        <a:off x="4156988" y="1046775"/>
        <a:ext cx="823763" cy="460289"/>
      </dsp:txXfrm>
    </dsp:sp>
    <dsp:sp modelId="{3705F03A-8A9F-4746-91B5-065ED175CF99}">
      <dsp:nvSpPr>
        <dsp:cNvPr id="0" name=""/>
        <dsp:cNvSpPr/>
      </dsp:nvSpPr>
      <dsp:spPr>
        <a:xfrm>
          <a:off x="4946368" y="524863"/>
          <a:ext cx="926939" cy="427736"/>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Clubs</a:t>
          </a:r>
        </a:p>
      </dsp:txBody>
      <dsp:txXfrm>
        <a:off x="4946368" y="524863"/>
        <a:ext cx="926939" cy="427736"/>
      </dsp:txXfrm>
    </dsp:sp>
    <dsp:sp modelId="{47F88552-EAFD-A84F-AE34-80409BF7A5EB}">
      <dsp:nvSpPr>
        <dsp:cNvPr id="0" name=""/>
        <dsp:cNvSpPr/>
      </dsp:nvSpPr>
      <dsp:spPr>
        <a:xfrm>
          <a:off x="5967482" y="524863"/>
          <a:ext cx="926939" cy="427736"/>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News</a:t>
          </a:r>
        </a:p>
      </dsp:txBody>
      <dsp:txXfrm>
        <a:off x="5967482" y="524863"/>
        <a:ext cx="926939" cy="427736"/>
      </dsp:txXfrm>
    </dsp:sp>
    <dsp:sp modelId="{24C017A2-9B12-094B-897C-40A7D3A1DB83}">
      <dsp:nvSpPr>
        <dsp:cNvPr id="0" name=""/>
        <dsp:cNvSpPr/>
      </dsp:nvSpPr>
      <dsp:spPr>
        <a:xfrm>
          <a:off x="6199216" y="1046775"/>
          <a:ext cx="823763" cy="460289"/>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News Detail</a:t>
          </a:r>
        </a:p>
      </dsp:txBody>
      <dsp:txXfrm>
        <a:off x="6199216" y="1046775"/>
        <a:ext cx="823763" cy="4602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368D5-D9F6-E348-8963-E0A908033B46}">
      <dsp:nvSpPr>
        <dsp:cNvPr id="0" name=""/>
        <dsp:cNvSpPr/>
      </dsp:nvSpPr>
      <dsp:spPr>
        <a:xfrm>
          <a:off x="3577855" y="777569"/>
          <a:ext cx="3143060" cy="181829"/>
        </a:xfrm>
        <a:custGeom>
          <a:avLst/>
          <a:gdLst/>
          <a:ahLst/>
          <a:cxnLst/>
          <a:rect l="0" t="0" r="0" b="0"/>
          <a:pathLst>
            <a:path>
              <a:moveTo>
                <a:pt x="0" y="0"/>
              </a:moveTo>
              <a:lnTo>
                <a:pt x="0" y="90914"/>
              </a:lnTo>
              <a:lnTo>
                <a:pt x="3143060" y="90914"/>
              </a:lnTo>
              <a:lnTo>
                <a:pt x="3143060" y="1818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C0EDD1-AA44-A049-A649-E262AB752C38}">
      <dsp:nvSpPr>
        <dsp:cNvPr id="0" name=""/>
        <dsp:cNvSpPr/>
      </dsp:nvSpPr>
      <dsp:spPr>
        <a:xfrm>
          <a:off x="3577855" y="777569"/>
          <a:ext cx="2095373" cy="181829"/>
        </a:xfrm>
        <a:custGeom>
          <a:avLst/>
          <a:gdLst/>
          <a:ahLst/>
          <a:cxnLst/>
          <a:rect l="0" t="0" r="0" b="0"/>
          <a:pathLst>
            <a:path>
              <a:moveTo>
                <a:pt x="0" y="0"/>
              </a:moveTo>
              <a:lnTo>
                <a:pt x="0" y="90914"/>
              </a:lnTo>
              <a:lnTo>
                <a:pt x="2095373" y="90914"/>
              </a:lnTo>
              <a:lnTo>
                <a:pt x="2095373" y="1818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D8E73-1A4A-CA4E-A6F2-F807D2A2DFB9}">
      <dsp:nvSpPr>
        <dsp:cNvPr id="0" name=""/>
        <dsp:cNvSpPr/>
      </dsp:nvSpPr>
      <dsp:spPr>
        <a:xfrm>
          <a:off x="4279199" y="1392327"/>
          <a:ext cx="129878" cy="1013052"/>
        </a:xfrm>
        <a:custGeom>
          <a:avLst/>
          <a:gdLst/>
          <a:ahLst/>
          <a:cxnLst/>
          <a:rect l="0" t="0" r="0" b="0"/>
          <a:pathLst>
            <a:path>
              <a:moveTo>
                <a:pt x="0" y="0"/>
              </a:moveTo>
              <a:lnTo>
                <a:pt x="0" y="1013052"/>
              </a:lnTo>
              <a:lnTo>
                <a:pt x="129878" y="10130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558C1C-76C2-F843-9877-3B2CF645EEAA}">
      <dsp:nvSpPr>
        <dsp:cNvPr id="0" name=""/>
        <dsp:cNvSpPr/>
      </dsp:nvSpPr>
      <dsp:spPr>
        <a:xfrm>
          <a:off x="4279199" y="1392327"/>
          <a:ext cx="129878" cy="398294"/>
        </a:xfrm>
        <a:custGeom>
          <a:avLst/>
          <a:gdLst/>
          <a:ahLst/>
          <a:cxnLst/>
          <a:rect l="0" t="0" r="0" b="0"/>
          <a:pathLst>
            <a:path>
              <a:moveTo>
                <a:pt x="0" y="0"/>
              </a:moveTo>
              <a:lnTo>
                <a:pt x="0" y="398294"/>
              </a:lnTo>
              <a:lnTo>
                <a:pt x="129878" y="3982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CD6A84-A747-4A4D-8F4E-B06DF225EC3B}">
      <dsp:nvSpPr>
        <dsp:cNvPr id="0" name=""/>
        <dsp:cNvSpPr/>
      </dsp:nvSpPr>
      <dsp:spPr>
        <a:xfrm>
          <a:off x="3577855" y="777569"/>
          <a:ext cx="1047686" cy="181829"/>
        </a:xfrm>
        <a:custGeom>
          <a:avLst/>
          <a:gdLst/>
          <a:ahLst/>
          <a:cxnLst/>
          <a:rect l="0" t="0" r="0" b="0"/>
          <a:pathLst>
            <a:path>
              <a:moveTo>
                <a:pt x="0" y="0"/>
              </a:moveTo>
              <a:lnTo>
                <a:pt x="0" y="90914"/>
              </a:lnTo>
              <a:lnTo>
                <a:pt x="1047686" y="90914"/>
              </a:lnTo>
              <a:lnTo>
                <a:pt x="1047686" y="1818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7B7391-2AFB-704B-BAD2-1EB4D3141EE4}">
      <dsp:nvSpPr>
        <dsp:cNvPr id="0" name=""/>
        <dsp:cNvSpPr/>
      </dsp:nvSpPr>
      <dsp:spPr>
        <a:xfrm>
          <a:off x="3532135" y="777569"/>
          <a:ext cx="91440" cy="181829"/>
        </a:xfrm>
        <a:custGeom>
          <a:avLst/>
          <a:gdLst/>
          <a:ahLst/>
          <a:cxnLst/>
          <a:rect l="0" t="0" r="0" b="0"/>
          <a:pathLst>
            <a:path>
              <a:moveTo>
                <a:pt x="45720" y="0"/>
              </a:moveTo>
              <a:lnTo>
                <a:pt x="45720" y="1818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A048A5-99E1-8444-9E58-425B8DE3DE7B}">
      <dsp:nvSpPr>
        <dsp:cNvPr id="0" name=""/>
        <dsp:cNvSpPr/>
      </dsp:nvSpPr>
      <dsp:spPr>
        <a:xfrm>
          <a:off x="2530168" y="777569"/>
          <a:ext cx="1047686" cy="181829"/>
        </a:xfrm>
        <a:custGeom>
          <a:avLst/>
          <a:gdLst/>
          <a:ahLst/>
          <a:cxnLst/>
          <a:rect l="0" t="0" r="0" b="0"/>
          <a:pathLst>
            <a:path>
              <a:moveTo>
                <a:pt x="1047686" y="0"/>
              </a:moveTo>
              <a:lnTo>
                <a:pt x="1047686" y="90914"/>
              </a:lnTo>
              <a:lnTo>
                <a:pt x="0" y="90914"/>
              </a:lnTo>
              <a:lnTo>
                <a:pt x="0" y="1818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6C6266-8C08-B840-B0EC-E1EE035507A8}">
      <dsp:nvSpPr>
        <dsp:cNvPr id="0" name=""/>
        <dsp:cNvSpPr/>
      </dsp:nvSpPr>
      <dsp:spPr>
        <a:xfrm>
          <a:off x="1482482" y="777569"/>
          <a:ext cx="2095373" cy="181829"/>
        </a:xfrm>
        <a:custGeom>
          <a:avLst/>
          <a:gdLst/>
          <a:ahLst/>
          <a:cxnLst/>
          <a:rect l="0" t="0" r="0" b="0"/>
          <a:pathLst>
            <a:path>
              <a:moveTo>
                <a:pt x="2095373" y="0"/>
              </a:moveTo>
              <a:lnTo>
                <a:pt x="2095373" y="90914"/>
              </a:lnTo>
              <a:lnTo>
                <a:pt x="0" y="90914"/>
              </a:lnTo>
              <a:lnTo>
                <a:pt x="0" y="1818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227E7-F5E1-494C-9E38-17D8E98690D6}">
      <dsp:nvSpPr>
        <dsp:cNvPr id="0" name=""/>
        <dsp:cNvSpPr/>
      </dsp:nvSpPr>
      <dsp:spPr>
        <a:xfrm>
          <a:off x="434795" y="777569"/>
          <a:ext cx="3143060" cy="181829"/>
        </a:xfrm>
        <a:custGeom>
          <a:avLst/>
          <a:gdLst/>
          <a:ahLst/>
          <a:cxnLst/>
          <a:rect l="0" t="0" r="0" b="0"/>
          <a:pathLst>
            <a:path>
              <a:moveTo>
                <a:pt x="3143060" y="0"/>
              </a:moveTo>
              <a:lnTo>
                <a:pt x="3143060" y="90914"/>
              </a:lnTo>
              <a:lnTo>
                <a:pt x="0" y="90914"/>
              </a:lnTo>
              <a:lnTo>
                <a:pt x="0" y="1818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0A4EF1-7FDB-8C4E-B455-2B16DC2C8B5B}">
      <dsp:nvSpPr>
        <dsp:cNvPr id="0" name=""/>
        <dsp:cNvSpPr/>
      </dsp:nvSpPr>
      <dsp:spPr>
        <a:xfrm>
          <a:off x="3144927" y="344640"/>
          <a:ext cx="865856" cy="432928"/>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About</a:t>
          </a:r>
        </a:p>
      </dsp:txBody>
      <dsp:txXfrm>
        <a:off x="3144927" y="344640"/>
        <a:ext cx="865856" cy="432928"/>
      </dsp:txXfrm>
    </dsp:sp>
    <dsp:sp modelId="{D7EAAB4C-5293-8C43-A36C-648553DA49BD}">
      <dsp:nvSpPr>
        <dsp:cNvPr id="0" name=""/>
        <dsp:cNvSpPr/>
      </dsp:nvSpPr>
      <dsp:spPr>
        <a:xfrm>
          <a:off x="1867" y="959399"/>
          <a:ext cx="865856" cy="432928"/>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Maps + Parking</a:t>
          </a:r>
        </a:p>
      </dsp:txBody>
      <dsp:txXfrm>
        <a:off x="1867" y="959399"/>
        <a:ext cx="865856" cy="432928"/>
      </dsp:txXfrm>
    </dsp:sp>
    <dsp:sp modelId="{2E1A9471-1FA4-B04D-BEF4-CFA704964BA8}">
      <dsp:nvSpPr>
        <dsp:cNvPr id="0" name=""/>
        <dsp:cNvSpPr/>
      </dsp:nvSpPr>
      <dsp:spPr>
        <a:xfrm>
          <a:off x="1049553" y="959399"/>
          <a:ext cx="865856" cy="432928"/>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Request a Tour</a:t>
          </a:r>
        </a:p>
      </dsp:txBody>
      <dsp:txXfrm>
        <a:off x="1049553" y="959399"/>
        <a:ext cx="865856" cy="432928"/>
      </dsp:txXfrm>
    </dsp:sp>
    <dsp:sp modelId="{14D75C69-E69A-5448-B74A-2C55EC99748E}">
      <dsp:nvSpPr>
        <dsp:cNvPr id="0" name=""/>
        <dsp:cNvSpPr/>
      </dsp:nvSpPr>
      <dsp:spPr>
        <a:xfrm>
          <a:off x="2097240" y="959399"/>
          <a:ext cx="865856" cy="432928"/>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Jobs</a:t>
          </a:r>
        </a:p>
      </dsp:txBody>
      <dsp:txXfrm>
        <a:off x="2097240" y="959399"/>
        <a:ext cx="865856" cy="432928"/>
      </dsp:txXfrm>
    </dsp:sp>
    <dsp:sp modelId="{EB82AEEC-A4DE-AF47-9B37-C661C3565A78}">
      <dsp:nvSpPr>
        <dsp:cNvPr id="0" name=""/>
        <dsp:cNvSpPr/>
      </dsp:nvSpPr>
      <dsp:spPr>
        <a:xfrm>
          <a:off x="3144927" y="959399"/>
          <a:ext cx="865856" cy="432928"/>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History</a:t>
          </a:r>
        </a:p>
      </dsp:txBody>
      <dsp:txXfrm>
        <a:off x="3144927" y="959399"/>
        <a:ext cx="865856" cy="432928"/>
      </dsp:txXfrm>
    </dsp:sp>
    <dsp:sp modelId="{51F178C5-060D-E64B-BB7A-5CB7334847A1}">
      <dsp:nvSpPr>
        <dsp:cNvPr id="0" name=""/>
        <dsp:cNvSpPr/>
      </dsp:nvSpPr>
      <dsp:spPr>
        <a:xfrm>
          <a:off x="4192613" y="959399"/>
          <a:ext cx="865856" cy="432928"/>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1"/>
              </a:solidFill>
              <a:latin typeface="Helvetica Neue Light" panose="02000403000000020004" pitchFamily="2" charset="0"/>
              <a:ea typeface="Helvetica Neue Light" panose="02000403000000020004" pitchFamily="2" charset="0"/>
            </a:rPr>
            <a:t>Administration</a:t>
          </a:r>
        </a:p>
      </dsp:txBody>
      <dsp:txXfrm>
        <a:off x="4192613" y="959399"/>
        <a:ext cx="865856" cy="432928"/>
      </dsp:txXfrm>
    </dsp:sp>
    <dsp:sp modelId="{C5D9EB4D-3A2E-3A44-8405-2AB13B90623D}">
      <dsp:nvSpPr>
        <dsp:cNvPr id="0" name=""/>
        <dsp:cNvSpPr/>
      </dsp:nvSpPr>
      <dsp:spPr>
        <a:xfrm>
          <a:off x="4409077" y="1574157"/>
          <a:ext cx="865856" cy="432928"/>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Office of the President</a:t>
          </a:r>
        </a:p>
      </dsp:txBody>
      <dsp:txXfrm>
        <a:off x="4409077" y="1574157"/>
        <a:ext cx="865856" cy="432928"/>
      </dsp:txXfrm>
    </dsp:sp>
    <dsp:sp modelId="{7C03ADB9-6E6D-0441-9A16-6052EBC65BFA}">
      <dsp:nvSpPr>
        <dsp:cNvPr id="0" name=""/>
        <dsp:cNvSpPr/>
      </dsp:nvSpPr>
      <dsp:spPr>
        <a:xfrm>
          <a:off x="4409077" y="2188915"/>
          <a:ext cx="865856" cy="432928"/>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Board of Trustees</a:t>
          </a:r>
        </a:p>
      </dsp:txBody>
      <dsp:txXfrm>
        <a:off x="4409077" y="2188915"/>
        <a:ext cx="865856" cy="432928"/>
      </dsp:txXfrm>
    </dsp:sp>
    <dsp:sp modelId="{88DD104A-EEFD-CB41-98F5-496D98ED23B4}">
      <dsp:nvSpPr>
        <dsp:cNvPr id="0" name=""/>
        <dsp:cNvSpPr/>
      </dsp:nvSpPr>
      <dsp:spPr>
        <a:xfrm>
          <a:off x="5240300" y="959399"/>
          <a:ext cx="865856" cy="432928"/>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Faculty/Staff</a:t>
          </a:r>
        </a:p>
      </dsp:txBody>
      <dsp:txXfrm>
        <a:off x="5240300" y="959399"/>
        <a:ext cx="865856" cy="432928"/>
      </dsp:txXfrm>
    </dsp:sp>
    <dsp:sp modelId="{6F061D8F-B3C0-FB4C-89AB-67980691C464}">
      <dsp:nvSpPr>
        <dsp:cNvPr id="0" name=""/>
        <dsp:cNvSpPr/>
      </dsp:nvSpPr>
      <dsp:spPr>
        <a:xfrm>
          <a:off x="6287987" y="959399"/>
          <a:ext cx="865856" cy="432928"/>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1"/>
              </a:solidFill>
              <a:latin typeface="Helvetica Neue Light" panose="02000403000000020004" pitchFamily="2" charset="0"/>
              <a:ea typeface="Helvetica Neue Light" panose="02000403000000020004" pitchFamily="2" charset="0"/>
            </a:rPr>
            <a:t>Accreditation</a:t>
          </a:r>
        </a:p>
      </dsp:txBody>
      <dsp:txXfrm>
        <a:off x="6287987" y="959399"/>
        <a:ext cx="865856" cy="4329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365BA-97C1-E14E-9449-9891A5F835F9}">
      <dsp:nvSpPr>
        <dsp:cNvPr id="0" name=""/>
        <dsp:cNvSpPr/>
      </dsp:nvSpPr>
      <dsp:spPr>
        <a:xfrm>
          <a:off x="5315851" y="1047139"/>
          <a:ext cx="129759" cy="4083084"/>
        </a:xfrm>
        <a:custGeom>
          <a:avLst/>
          <a:gdLst/>
          <a:ahLst/>
          <a:cxnLst/>
          <a:rect l="0" t="0" r="0" b="0"/>
          <a:pathLst>
            <a:path>
              <a:moveTo>
                <a:pt x="0" y="0"/>
              </a:moveTo>
              <a:lnTo>
                <a:pt x="0" y="4083084"/>
              </a:lnTo>
              <a:lnTo>
                <a:pt x="129759" y="40830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FBA276-7AD1-1549-8D98-23BEC90D685F}">
      <dsp:nvSpPr>
        <dsp:cNvPr id="0" name=""/>
        <dsp:cNvSpPr/>
      </dsp:nvSpPr>
      <dsp:spPr>
        <a:xfrm>
          <a:off x="5315851" y="1047139"/>
          <a:ext cx="129759" cy="3468891"/>
        </a:xfrm>
        <a:custGeom>
          <a:avLst/>
          <a:gdLst/>
          <a:ahLst/>
          <a:cxnLst/>
          <a:rect l="0" t="0" r="0" b="0"/>
          <a:pathLst>
            <a:path>
              <a:moveTo>
                <a:pt x="0" y="0"/>
              </a:moveTo>
              <a:lnTo>
                <a:pt x="0" y="3468891"/>
              </a:lnTo>
              <a:lnTo>
                <a:pt x="129759" y="34688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01F638-4840-B54A-B64C-A0FBBD691952}">
      <dsp:nvSpPr>
        <dsp:cNvPr id="0" name=""/>
        <dsp:cNvSpPr/>
      </dsp:nvSpPr>
      <dsp:spPr>
        <a:xfrm>
          <a:off x="5315851" y="1047139"/>
          <a:ext cx="129759" cy="2854699"/>
        </a:xfrm>
        <a:custGeom>
          <a:avLst/>
          <a:gdLst/>
          <a:ahLst/>
          <a:cxnLst/>
          <a:rect l="0" t="0" r="0" b="0"/>
          <a:pathLst>
            <a:path>
              <a:moveTo>
                <a:pt x="0" y="0"/>
              </a:moveTo>
              <a:lnTo>
                <a:pt x="0" y="2854699"/>
              </a:lnTo>
              <a:lnTo>
                <a:pt x="129759" y="28546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91A73-FD32-5340-9D85-C4A6D77E0081}">
      <dsp:nvSpPr>
        <dsp:cNvPr id="0" name=""/>
        <dsp:cNvSpPr/>
      </dsp:nvSpPr>
      <dsp:spPr>
        <a:xfrm>
          <a:off x="5315851" y="1047139"/>
          <a:ext cx="129759" cy="2240506"/>
        </a:xfrm>
        <a:custGeom>
          <a:avLst/>
          <a:gdLst/>
          <a:ahLst/>
          <a:cxnLst/>
          <a:rect l="0" t="0" r="0" b="0"/>
          <a:pathLst>
            <a:path>
              <a:moveTo>
                <a:pt x="0" y="0"/>
              </a:moveTo>
              <a:lnTo>
                <a:pt x="0" y="2240506"/>
              </a:lnTo>
              <a:lnTo>
                <a:pt x="129759" y="22405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1D907-3A23-5B4B-A879-5BB66C956DB4}">
      <dsp:nvSpPr>
        <dsp:cNvPr id="0" name=""/>
        <dsp:cNvSpPr/>
      </dsp:nvSpPr>
      <dsp:spPr>
        <a:xfrm>
          <a:off x="5315851" y="1047139"/>
          <a:ext cx="129759" cy="1626313"/>
        </a:xfrm>
        <a:custGeom>
          <a:avLst/>
          <a:gdLst/>
          <a:ahLst/>
          <a:cxnLst/>
          <a:rect l="0" t="0" r="0" b="0"/>
          <a:pathLst>
            <a:path>
              <a:moveTo>
                <a:pt x="0" y="0"/>
              </a:moveTo>
              <a:lnTo>
                <a:pt x="0" y="1626313"/>
              </a:lnTo>
              <a:lnTo>
                <a:pt x="129759" y="1626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333B28-94FA-3F46-88A4-AEEBEC7E241E}">
      <dsp:nvSpPr>
        <dsp:cNvPr id="0" name=""/>
        <dsp:cNvSpPr/>
      </dsp:nvSpPr>
      <dsp:spPr>
        <a:xfrm>
          <a:off x="5315851" y="1047139"/>
          <a:ext cx="129759" cy="1012120"/>
        </a:xfrm>
        <a:custGeom>
          <a:avLst/>
          <a:gdLst/>
          <a:ahLst/>
          <a:cxnLst/>
          <a:rect l="0" t="0" r="0" b="0"/>
          <a:pathLst>
            <a:path>
              <a:moveTo>
                <a:pt x="0" y="0"/>
              </a:moveTo>
              <a:lnTo>
                <a:pt x="0" y="1012120"/>
              </a:lnTo>
              <a:lnTo>
                <a:pt x="129759" y="10121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36BBCF-A246-6741-84CE-DEEA760C8BDC}">
      <dsp:nvSpPr>
        <dsp:cNvPr id="0" name=""/>
        <dsp:cNvSpPr/>
      </dsp:nvSpPr>
      <dsp:spPr>
        <a:xfrm>
          <a:off x="5315851" y="1047139"/>
          <a:ext cx="129759" cy="397927"/>
        </a:xfrm>
        <a:custGeom>
          <a:avLst/>
          <a:gdLst/>
          <a:ahLst/>
          <a:cxnLst/>
          <a:rect l="0" t="0" r="0" b="0"/>
          <a:pathLst>
            <a:path>
              <a:moveTo>
                <a:pt x="0" y="0"/>
              </a:moveTo>
              <a:lnTo>
                <a:pt x="0" y="397927"/>
              </a:lnTo>
              <a:lnTo>
                <a:pt x="129759" y="397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64314-76B5-2F43-AAB9-8176862154C9}">
      <dsp:nvSpPr>
        <dsp:cNvPr id="0" name=""/>
        <dsp:cNvSpPr/>
      </dsp:nvSpPr>
      <dsp:spPr>
        <a:xfrm>
          <a:off x="3568429" y="432946"/>
          <a:ext cx="2093445" cy="181662"/>
        </a:xfrm>
        <a:custGeom>
          <a:avLst/>
          <a:gdLst/>
          <a:ahLst/>
          <a:cxnLst/>
          <a:rect l="0" t="0" r="0" b="0"/>
          <a:pathLst>
            <a:path>
              <a:moveTo>
                <a:pt x="0" y="0"/>
              </a:moveTo>
              <a:lnTo>
                <a:pt x="0" y="90831"/>
              </a:lnTo>
              <a:lnTo>
                <a:pt x="2093445" y="90831"/>
              </a:lnTo>
              <a:lnTo>
                <a:pt x="2093445" y="181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C08816-41F6-374C-88D7-A93CEFE70384}">
      <dsp:nvSpPr>
        <dsp:cNvPr id="0" name=""/>
        <dsp:cNvSpPr/>
      </dsp:nvSpPr>
      <dsp:spPr>
        <a:xfrm>
          <a:off x="4269128" y="1047139"/>
          <a:ext cx="129759" cy="2854699"/>
        </a:xfrm>
        <a:custGeom>
          <a:avLst/>
          <a:gdLst/>
          <a:ahLst/>
          <a:cxnLst/>
          <a:rect l="0" t="0" r="0" b="0"/>
          <a:pathLst>
            <a:path>
              <a:moveTo>
                <a:pt x="0" y="0"/>
              </a:moveTo>
              <a:lnTo>
                <a:pt x="0" y="2854699"/>
              </a:lnTo>
              <a:lnTo>
                <a:pt x="129759" y="28546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69D77-EABB-AF43-BC44-8E30DA2A3940}">
      <dsp:nvSpPr>
        <dsp:cNvPr id="0" name=""/>
        <dsp:cNvSpPr/>
      </dsp:nvSpPr>
      <dsp:spPr>
        <a:xfrm>
          <a:off x="4269128" y="1047139"/>
          <a:ext cx="129759" cy="2240506"/>
        </a:xfrm>
        <a:custGeom>
          <a:avLst/>
          <a:gdLst/>
          <a:ahLst/>
          <a:cxnLst/>
          <a:rect l="0" t="0" r="0" b="0"/>
          <a:pathLst>
            <a:path>
              <a:moveTo>
                <a:pt x="0" y="0"/>
              </a:moveTo>
              <a:lnTo>
                <a:pt x="0" y="2240506"/>
              </a:lnTo>
              <a:lnTo>
                <a:pt x="129759" y="22405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B4649-3F54-0142-8832-7563D966BF94}">
      <dsp:nvSpPr>
        <dsp:cNvPr id="0" name=""/>
        <dsp:cNvSpPr/>
      </dsp:nvSpPr>
      <dsp:spPr>
        <a:xfrm>
          <a:off x="4269128" y="1047139"/>
          <a:ext cx="129759" cy="1626313"/>
        </a:xfrm>
        <a:custGeom>
          <a:avLst/>
          <a:gdLst/>
          <a:ahLst/>
          <a:cxnLst/>
          <a:rect l="0" t="0" r="0" b="0"/>
          <a:pathLst>
            <a:path>
              <a:moveTo>
                <a:pt x="0" y="0"/>
              </a:moveTo>
              <a:lnTo>
                <a:pt x="0" y="1626313"/>
              </a:lnTo>
              <a:lnTo>
                <a:pt x="129759" y="1626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76B855-1C5D-EA4F-92F6-D592FE82D234}">
      <dsp:nvSpPr>
        <dsp:cNvPr id="0" name=""/>
        <dsp:cNvSpPr/>
      </dsp:nvSpPr>
      <dsp:spPr>
        <a:xfrm>
          <a:off x="4269128" y="1047139"/>
          <a:ext cx="129759" cy="1012120"/>
        </a:xfrm>
        <a:custGeom>
          <a:avLst/>
          <a:gdLst/>
          <a:ahLst/>
          <a:cxnLst/>
          <a:rect l="0" t="0" r="0" b="0"/>
          <a:pathLst>
            <a:path>
              <a:moveTo>
                <a:pt x="0" y="0"/>
              </a:moveTo>
              <a:lnTo>
                <a:pt x="0" y="1012120"/>
              </a:lnTo>
              <a:lnTo>
                <a:pt x="129759" y="10121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B8C979-C359-4DF6-AD07-28DB2BC725D1}">
      <dsp:nvSpPr>
        <dsp:cNvPr id="0" name=""/>
        <dsp:cNvSpPr/>
      </dsp:nvSpPr>
      <dsp:spPr>
        <a:xfrm>
          <a:off x="4269128" y="1047139"/>
          <a:ext cx="129759" cy="397927"/>
        </a:xfrm>
        <a:custGeom>
          <a:avLst/>
          <a:gdLst/>
          <a:ahLst/>
          <a:cxnLst/>
          <a:rect l="0" t="0" r="0" b="0"/>
          <a:pathLst>
            <a:path>
              <a:moveTo>
                <a:pt x="0" y="0"/>
              </a:moveTo>
              <a:lnTo>
                <a:pt x="0" y="397927"/>
              </a:lnTo>
              <a:lnTo>
                <a:pt x="129759" y="397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FFA09-A087-4A6E-B2D3-17CAA2455712}">
      <dsp:nvSpPr>
        <dsp:cNvPr id="0" name=""/>
        <dsp:cNvSpPr/>
      </dsp:nvSpPr>
      <dsp:spPr>
        <a:xfrm>
          <a:off x="3568429" y="432946"/>
          <a:ext cx="1046722" cy="181662"/>
        </a:xfrm>
        <a:custGeom>
          <a:avLst/>
          <a:gdLst/>
          <a:ahLst/>
          <a:cxnLst/>
          <a:rect l="0" t="0" r="0" b="0"/>
          <a:pathLst>
            <a:path>
              <a:moveTo>
                <a:pt x="0" y="0"/>
              </a:moveTo>
              <a:lnTo>
                <a:pt x="0" y="90831"/>
              </a:lnTo>
              <a:lnTo>
                <a:pt x="1046722" y="90831"/>
              </a:lnTo>
              <a:lnTo>
                <a:pt x="1046722" y="181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564F3-3D85-2B44-AB03-EDD771FBF442}">
      <dsp:nvSpPr>
        <dsp:cNvPr id="0" name=""/>
        <dsp:cNvSpPr/>
      </dsp:nvSpPr>
      <dsp:spPr>
        <a:xfrm>
          <a:off x="3222405" y="1047139"/>
          <a:ext cx="129759" cy="2854699"/>
        </a:xfrm>
        <a:custGeom>
          <a:avLst/>
          <a:gdLst/>
          <a:ahLst/>
          <a:cxnLst/>
          <a:rect l="0" t="0" r="0" b="0"/>
          <a:pathLst>
            <a:path>
              <a:moveTo>
                <a:pt x="0" y="0"/>
              </a:moveTo>
              <a:lnTo>
                <a:pt x="0" y="2854699"/>
              </a:lnTo>
              <a:lnTo>
                <a:pt x="129759" y="28546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84F502-E74F-BC4D-B9A6-07FD4DB2DD46}">
      <dsp:nvSpPr>
        <dsp:cNvPr id="0" name=""/>
        <dsp:cNvSpPr/>
      </dsp:nvSpPr>
      <dsp:spPr>
        <a:xfrm>
          <a:off x="3222405" y="1047139"/>
          <a:ext cx="129759" cy="2240506"/>
        </a:xfrm>
        <a:custGeom>
          <a:avLst/>
          <a:gdLst/>
          <a:ahLst/>
          <a:cxnLst/>
          <a:rect l="0" t="0" r="0" b="0"/>
          <a:pathLst>
            <a:path>
              <a:moveTo>
                <a:pt x="0" y="0"/>
              </a:moveTo>
              <a:lnTo>
                <a:pt x="0" y="2240506"/>
              </a:lnTo>
              <a:lnTo>
                <a:pt x="129759" y="22405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F8D7C8-0A53-A340-9FB2-16567BEE9F00}">
      <dsp:nvSpPr>
        <dsp:cNvPr id="0" name=""/>
        <dsp:cNvSpPr/>
      </dsp:nvSpPr>
      <dsp:spPr>
        <a:xfrm>
          <a:off x="3222405" y="1047139"/>
          <a:ext cx="129759" cy="1626313"/>
        </a:xfrm>
        <a:custGeom>
          <a:avLst/>
          <a:gdLst/>
          <a:ahLst/>
          <a:cxnLst/>
          <a:rect l="0" t="0" r="0" b="0"/>
          <a:pathLst>
            <a:path>
              <a:moveTo>
                <a:pt x="0" y="0"/>
              </a:moveTo>
              <a:lnTo>
                <a:pt x="0" y="1626313"/>
              </a:lnTo>
              <a:lnTo>
                <a:pt x="129759" y="1626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8E69F9-3A1E-D54E-BD91-ED08F2DEA2CE}">
      <dsp:nvSpPr>
        <dsp:cNvPr id="0" name=""/>
        <dsp:cNvSpPr/>
      </dsp:nvSpPr>
      <dsp:spPr>
        <a:xfrm>
          <a:off x="3222405" y="1047139"/>
          <a:ext cx="129759" cy="1012120"/>
        </a:xfrm>
        <a:custGeom>
          <a:avLst/>
          <a:gdLst/>
          <a:ahLst/>
          <a:cxnLst/>
          <a:rect l="0" t="0" r="0" b="0"/>
          <a:pathLst>
            <a:path>
              <a:moveTo>
                <a:pt x="0" y="0"/>
              </a:moveTo>
              <a:lnTo>
                <a:pt x="0" y="1012120"/>
              </a:lnTo>
              <a:lnTo>
                <a:pt x="129759" y="10121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29CFC-D80B-422C-AC3F-142E7F7B5101}">
      <dsp:nvSpPr>
        <dsp:cNvPr id="0" name=""/>
        <dsp:cNvSpPr/>
      </dsp:nvSpPr>
      <dsp:spPr>
        <a:xfrm>
          <a:off x="3222405" y="1047139"/>
          <a:ext cx="129759" cy="397927"/>
        </a:xfrm>
        <a:custGeom>
          <a:avLst/>
          <a:gdLst/>
          <a:ahLst/>
          <a:cxnLst/>
          <a:rect l="0" t="0" r="0" b="0"/>
          <a:pathLst>
            <a:path>
              <a:moveTo>
                <a:pt x="0" y="0"/>
              </a:moveTo>
              <a:lnTo>
                <a:pt x="0" y="397927"/>
              </a:lnTo>
              <a:lnTo>
                <a:pt x="129759" y="397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D72E5-93EA-476E-92F6-7E1CBEE11F7C}">
      <dsp:nvSpPr>
        <dsp:cNvPr id="0" name=""/>
        <dsp:cNvSpPr/>
      </dsp:nvSpPr>
      <dsp:spPr>
        <a:xfrm>
          <a:off x="3522709" y="432946"/>
          <a:ext cx="91440" cy="181662"/>
        </a:xfrm>
        <a:custGeom>
          <a:avLst/>
          <a:gdLst/>
          <a:ahLst/>
          <a:cxnLst/>
          <a:rect l="0" t="0" r="0" b="0"/>
          <a:pathLst>
            <a:path>
              <a:moveTo>
                <a:pt x="45720" y="0"/>
              </a:moveTo>
              <a:lnTo>
                <a:pt x="45720" y="181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46DFE-6EB2-5142-8DCC-3D6944A52692}">
      <dsp:nvSpPr>
        <dsp:cNvPr id="0" name=""/>
        <dsp:cNvSpPr/>
      </dsp:nvSpPr>
      <dsp:spPr>
        <a:xfrm>
          <a:off x="2175682" y="1047139"/>
          <a:ext cx="129759" cy="3468891"/>
        </a:xfrm>
        <a:custGeom>
          <a:avLst/>
          <a:gdLst/>
          <a:ahLst/>
          <a:cxnLst/>
          <a:rect l="0" t="0" r="0" b="0"/>
          <a:pathLst>
            <a:path>
              <a:moveTo>
                <a:pt x="0" y="0"/>
              </a:moveTo>
              <a:lnTo>
                <a:pt x="0" y="3468891"/>
              </a:lnTo>
              <a:lnTo>
                <a:pt x="129759" y="34688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18D3E5-8B91-944D-BDAB-F3DFAB94C366}">
      <dsp:nvSpPr>
        <dsp:cNvPr id="0" name=""/>
        <dsp:cNvSpPr/>
      </dsp:nvSpPr>
      <dsp:spPr>
        <a:xfrm>
          <a:off x="2175682" y="1047139"/>
          <a:ext cx="129759" cy="2854699"/>
        </a:xfrm>
        <a:custGeom>
          <a:avLst/>
          <a:gdLst/>
          <a:ahLst/>
          <a:cxnLst/>
          <a:rect l="0" t="0" r="0" b="0"/>
          <a:pathLst>
            <a:path>
              <a:moveTo>
                <a:pt x="0" y="0"/>
              </a:moveTo>
              <a:lnTo>
                <a:pt x="0" y="2854699"/>
              </a:lnTo>
              <a:lnTo>
                <a:pt x="129759" y="28546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709A3-96C1-584D-8C57-9CD92FD237D3}">
      <dsp:nvSpPr>
        <dsp:cNvPr id="0" name=""/>
        <dsp:cNvSpPr/>
      </dsp:nvSpPr>
      <dsp:spPr>
        <a:xfrm>
          <a:off x="2175682" y="1047139"/>
          <a:ext cx="129759" cy="2240506"/>
        </a:xfrm>
        <a:custGeom>
          <a:avLst/>
          <a:gdLst/>
          <a:ahLst/>
          <a:cxnLst/>
          <a:rect l="0" t="0" r="0" b="0"/>
          <a:pathLst>
            <a:path>
              <a:moveTo>
                <a:pt x="0" y="0"/>
              </a:moveTo>
              <a:lnTo>
                <a:pt x="0" y="2240506"/>
              </a:lnTo>
              <a:lnTo>
                <a:pt x="129759" y="22405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13459-8259-4E42-91FB-9E4AD08A0E0F}">
      <dsp:nvSpPr>
        <dsp:cNvPr id="0" name=""/>
        <dsp:cNvSpPr/>
      </dsp:nvSpPr>
      <dsp:spPr>
        <a:xfrm>
          <a:off x="2175682" y="1047139"/>
          <a:ext cx="129759" cy="1626313"/>
        </a:xfrm>
        <a:custGeom>
          <a:avLst/>
          <a:gdLst/>
          <a:ahLst/>
          <a:cxnLst/>
          <a:rect l="0" t="0" r="0" b="0"/>
          <a:pathLst>
            <a:path>
              <a:moveTo>
                <a:pt x="0" y="0"/>
              </a:moveTo>
              <a:lnTo>
                <a:pt x="0" y="1626313"/>
              </a:lnTo>
              <a:lnTo>
                <a:pt x="129759" y="1626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3D73B-6123-2249-8AA7-7172B4B07D2E}">
      <dsp:nvSpPr>
        <dsp:cNvPr id="0" name=""/>
        <dsp:cNvSpPr/>
      </dsp:nvSpPr>
      <dsp:spPr>
        <a:xfrm>
          <a:off x="2175682" y="1047139"/>
          <a:ext cx="129759" cy="1012120"/>
        </a:xfrm>
        <a:custGeom>
          <a:avLst/>
          <a:gdLst/>
          <a:ahLst/>
          <a:cxnLst/>
          <a:rect l="0" t="0" r="0" b="0"/>
          <a:pathLst>
            <a:path>
              <a:moveTo>
                <a:pt x="0" y="0"/>
              </a:moveTo>
              <a:lnTo>
                <a:pt x="0" y="1012120"/>
              </a:lnTo>
              <a:lnTo>
                <a:pt x="129759" y="10121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3049D-74C3-49FF-A22F-AE53CF4A9B62}">
      <dsp:nvSpPr>
        <dsp:cNvPr id="0" name=""/>
        <dsp:cNvSpPr/>
      </dsp:nvSpPr>
      <dsp:spPr>
        <a:xfrm>
          <a:off x="2175682" y="1047139"/>
          <a:ext cx="129759" cy="397927"/>
        </a:xfrm>
        <a:custGeom>
          <a:avLst/>
          <a:gdLst/>
          <a:ahLst/>
          <a:cxnLst/>
          <a:rect l="0" t="0" r="0" b="0"/>
          <a:pathLst>
            <a:path>
              <a:moveTo>
                <a:pt x="0" y="0"/>
              </a:moveTo>
              <a:lnTo>
                <a:pt x="0" y="397927"/>
              </a:lnTo>
              <a:lnTo>
                <a:pt x="129759" y="397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D03000-3118-4D24-B657-355ED03BB173}">
      <dsp:nvSpPr>
        <dsp:cNvPr id="0" name=""/>
        <dsp:cNvSpPr/>
      </dsp:nvSpPr>
      <dsp:spPr>
        <a:xfrm>
          <a:off x="2521706" y="432946"/>
          <a:ext cx="1046722" cy="181662"/>
        </a:xfrm>
        <a:custGeom>
          <a:avLst/>
          <a:gdLst/>
          <a:ahLst/>
          <a:cxnLst/>
          <a:rect l="0" t="0" r="0" b="0"/>
          <a:pathLst>
            <a:path>
              <a:moveTo>
                <a:pt x="1046722" y="0"/>
              </a:moveTo>
              <a:lnTo>
                <a:pt x="1046722" y="90831"/>
              </a:lnTo>
              <a:lnTo>
                <a:pt x="0" y="90831"/>
              </a:lnTo>
              <a:lnTo>
                <a:pt x="0" y="181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CD6A84-A747-4A4D-8F4E-B06DF225EC3B}">
      <dsp:nvSpPr>
        <dsp:cNvPr id="0" name=""/>
        <dsp:cNvSpPr/>
      </dsp:nvSpPr>
      <dsp:spPr>
        <a:xfrm>
          <a:off x="1128959" y="1047139"/>
          <a:ext cx="129759" cy="2854699"/>
        </a:xfrm>
        <a:custGeom>
          <a:avLst/>
          <a:gdLst/>
          <a:ahLst/>
          <a:cxnLst/>
          <a:rect l="0" t="0" r="0" b="0"/>
          <a:pathLst>
            <a:path>
              <a:moveTo>
                <a:pt x="0" y="0"/>
              </a:moveTo>
              <a:lnTo>
                <a:pt x="0" y="2854699"/>
              </a:lnTo>
              <a:lnTo>
                <a:pt x="129759" y="28546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A048A5-99E1-8444-9E58-425B8DE3DE7B}">
      <dsp:nvSpPr>
        <dsp:cNvPr id="0" name=""/>
        <dsp:cNvSpPr/>
      </dsp:nvSpPr>
      <dsp:spPr>
        <a:xfrm>
          <a:off x="1128959" y="1047139"/>
          <a:ext cx="129759" cy="2240506"/>
        </a:xfrm>
        <a:custGeom>
          <a:avLst/>
          <a:gdLst/>
          <a:ahLst/>
          <a:cxnLst/>
          <a:rect l="0" t="0" r="0" b="0"/>
          <a:pathLst>
            <a:path>
              <a:moveTo>
                <a:pt x="0" y="0"/>
              </a:moveTo>
              <a:lnTo>
                <a:pt x="0" y="2240506"/>
              </a:lnTo>
              <a:lnTo>
                <a:pt x="129759" y="22405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6C6266-8C08-B840-B0EC-E1EE035507A8}">
      <dsp:nvSpPr>
        <dsp:cNvPr id="0" name=""/>
        <dsp:cNvSpPr/>
      </dsp:nvSpPr>
      <dsp:spPr>
        <a:xfrm>
          <a:off x="1128959" y="1047139"/>
          <a:ext cx="129759" cy="1626313"/>
        </a:xfrm>
        <a:custGeom>
          <a:avLst/>
          <a:gdLst/>
          <a:ahLst/>
          <a:cxnLst/>
          <a:rect l="0" t="0" r="0" b="0"/>
          <a:pathLst>
            <a:path>
              <a:moveTo>
                <a:pt x="0" y="0"/>
              </a:moveTo>
              <a:lnTo>
                <a:pt x="0" y="1626313"/>
              </a:lnTo>
              <a:lnTo>
                <a:pt x="129759" y="1626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227E7-F5E1-494C-9E38-17D8E98690D6}">
      <dsp:nvSpPr>
        <dsp:cNvPr id="0" name=""/>
        <dsp:cNvSpPr/>
      </dsp:nvSpPr>
      <dsp:spPr>
        <a:xfrm>
          <a:off x="1128959" y="1047139"/>
          <a:ext cx="129759" cy="1012120"/>
        </a:xfrm>
        <a:custGeom>
          <a:avLst/>
          <a:gdLst/>
          <a:ahLst/>
          <a:cxnLst/>
          <a:rect l="0" t="0" r="0" b="0"/>
          <a:pathLst>
            <a:path>
              <a:moveTo>
                <a:pt x="0" y="0"/>
              </a:moveTo>
              <a:lnTo>
                <a:pt x="0" y="1012120"/>
              </a:lnTo>
              <a:lnTo>
                <a:pt x="129759" y="10121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188183-CEFC-D24D-B66F-FCB9C3BC9562}">
      <dsp:nvSpPr>
        <dsp:cNvPr id="0" name=""/>
        <dsp:cNvSpPr/>
      </dsp:nvSpPr>
      <dsp:spPr>
        <a:xfrm>
          <a:off x="1128959" y="1047139"/>
          <a:ext cx="129759" cy="397927"/>
        </a:xfrm>
        <a:custGeom>
          <a:avLst/>
          <a:gdLst/>
          <a:ahLst/>
          <a:cxnLst/>
          <a:rect l="0" t="0" r="0" b="0"/>
          <a:pathLst>
            <a:path>
              <a:moveTo>
                <a:pt x="0" y="0"/>
              </a:moveTo>
              <a:lnTo>
                <a:pt x="0" y="397927"/>
              </a:lnTo>
              <a:lnTo>
                <a:pt x="129759" y="397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95DC17-4740-484A-ABEB-4A51A10DA5FF}">
      <dsp:nvSpPr>
        <dsp:cNvPr id="0" name=""/>
        <dsp:cNvSpPr/>
      </dsp:nvSpPr>
      <dsp:spPr>
        <a:xfrm>
          <a:off x="1474983" y="432946"/>
          <a:ext cx="2093445" cy="181662"/>
        </a:xfrm>
        <a:custGeom>
          <a:avLst/>
          <a:gdLst/>
          <a:ahLst/>
          <a:cxnLst/>
          <a:rect l="0" t="0" r="0" b="0"/>
          <a:pathLst>
            <a:path>
              <a:moveTo>
                <a:pt x="2093445" y="0"/>
              </a:moveTo>
              <a:lnTo>
                <a:pt x="2093445" y="90831"/>
              </a:lnTo>
              <a:lnTo>
                <a:pt x="0" y="90831"/>
              </a:lnTo>
              <a:lnTo>
                <a:pt x="0" y="181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A5F600-6AFB-460F-A7F4-96F60124AA0E}">
      <dsp:nvSpPr>
        <dsp:cNvPr id="0" name=""/>
        <dsp:cNvSpPr/>
      </dsp:nvSpPr>
      <dsp:spPr>
        <a:xfrm>
          <a:off x="3135899" y="416"/>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Homepage</a:t>
          </a:r>
        </a:p>
      </dsp:txBody>
      <dsp:txXfrm>
        <a:off x="3135899" y="416"/>
        <a:ext cx="865060" cy="432530"/>
      </dsp:txXfrm>
    </dsp:sp>
    <dsp:sp modelId="{C99D11CA-CE87-4DAA-889B-9864C7B07C2F}">
      <dsp:nvSpPr>
        <dsp:cNvPr id="0" name=""/>
        <dsp:cNvSpPr/>
      </dsp:nvSpPr>
      <dsp:spPr>
        <a:xfrm>
          <a:off x="1042453" y="614609"/>
          <a:ext cx="865060" cy="432530"/>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Student Success</a:t>
          </a:r>
        </a:p>
      </dsp:txBody>
      <dsp:txXfrm>
        <a:off x="1042453" y="614609"/>
        <a:ext cx="865060" cy="432530"/>
      </dsp:txXfrm>
    </dsp:sp>
    <dsp:sp modelId="{453B12C4-C5A0-D946-97C5-6F070FFCFA62}">
      <dsp:nvSpPr>
        <dsp:cNvPr id="0" name=""/>
        <dsp:cNvSpPr/>
      </dsp:nvSpPr>
      <dsp:spPr>
        <a:xfrm>
          <a:off x="1258718" y="1228802"/>
          <a:ext cx="865060" cy="432530"/>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Student Portal</a:t>
          </a:r>
        </a:p>
      </dsp:txBody>
      <dsp:txXfrm>
        <a:off x="1258718" y="1228802"/>
        <a:ext cx="865060" cy="432530"/>
      </dsp:txXfrm>
    </dsp:sp>
    <dsp:sp modelId="{D7EAAB4C-5293-8C43-A36C-648553DA49BD}">
      <dsp:nvSpPr>
        <dsp:cNvPr id="0" name=""/>
        <dsp:cNvSpPr/>
      </dsp:nvSpPr>
      <dsp:spPr>
        <a:xfrm>
          <a:off x="1258718" y="1842995"/>
          <a:ext cx="865060" cy="432530"/>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Career Planning</a:t>
          </a:r>
        </a:p>
      </dsp:txBody>
      <dsp:txXfrm>
        <a:off x="1258718" y="1842995"/>
        <a:ext cx="865060" cy="432530"/>
      </dsp:txXfrm>
    </dsp:sp>
    <dsp:sp modelId="{2E1A9471-1FA4-B04D-BEF4-CFA704964BA8}">
      <dsp:nvSpPr>
        <dsp:cNvPr id="0" name=""/>
        <dsp:cNvSpPr/>
      </dsp:nvSpPr>
      <dsp:spPr>
        <a:xfrm>
          <a:off x="1258718" y="2457187"/>
          <a:ext cx="865060" cy="432530"/>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Tutoring + Support</a:t>
          </a:r>
        </a:p>
      </dsp:txBody>
      <dsp:txXfrm>
        <a:off x="1258718" y="2457187"/>
        <a:ext cx="865060" cy="432530"/>
      </dsp:txXfrm>
    </dsp:sp>
    <dsp:sp modelId="{14D75C69-E69A-5448-B74A-2C55EC99748E}">
      <dsp:nvSpPr>
        <dsp:cNvPr id="0" name=""/>
        <dsp:cNvSpPr/>
      </dsp:nvSpPr>
      <dsp:spPr>
        <a:xfrm>
          <a:off x="1258718" y="3071380"/>
          <a:ext cx="865060" cy="432530"/>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Library</a:t>
          </a:r>
        </a:p>
      </dsp:txBody>
      <dsp:txXfrm>
        <a:off x="1258718" y="3071380"/>
        <a:ext cx="865060" cy="432530"/>
      </dsp:txXfrm>
    </dsp:sp>
    <dsp:sp modelId="{51F178C5-060D-E64B-BB7A-5CB7334847A1}">
      <dsp:nvSpPr>
        <dsp:cNvPr id="0" name=""/>
        <dsp:cNvSpPr/>
      </dsp:nvSpPr>
      <dsp:spPr>
        <a:xfrm>
          <a:off x="1258718" y="3685573"/>
          <a:ext cx="865060" cy="432530"/>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Online Education Portal</a:t>
          </a:r>
        </a:p>
      </dsp:txBody>
      <dsp:txXfrm>
        <a:off x="1258718" y="3685573"/>
        <a:ext cx="865060" cy="432530"/>
      </dsp:txXfrm>
    </dsp:sp>
    <dsp:sp modelId="{1967C626-8B40-4C57-85AA-9176DA6C1891}">
      <dsp:nvSpPr>
        <dsp:cNvPr id="0" name=""/>
        <dsp:cNvSpPr/>
      </dsp:nvSpPr>
      <dsp:spPr>
        <a:xfrm>
          <a:off x="2089176" y="614609"/>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Academics</a:t>
          </a:r>
        </a:p>
      </dsp:txBody>
      <dsp:txXfrm>
        <a:off x="2089176" y="614609"/>
        <a:ext cx="865060" cy="432530"/>
      </dsp:txXfrm>
    </dsp:sp>
    <dsp:sp modelId="{2997AFEF-998D-4C07-87C9-4D2C99610511}">
      <dsp:nvSpPr>
        <dsp:cNvPr id="0" name=""/>
        <dsp:cNvSpPr/>
      </dsp:nvSpPr>
      <dsp:spPr>
        <a:xfrm>
          <a:off x="2305441" y="1228802"/>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Degree + Certificate Programs </a:t>
          </a:r>
        </a:p>
      </dsp:txBody>
      <dsp:txXfrm>
        <a:off x="2305441" y="1228802"/>
        <a:ext cx="865060" cy="432530"/>
      </dsp:txXfrm>
    </dsp:sp>
    <dsp:sp modelId="{0D4B945C-CD9B-C44B-B34A-D21F66D95076}">
      <dsp:nvSpPr>
        <dsp:cNvPr id="0" name=""/>
        <dsp:cNvSpPr/>
      </dsp:nvSpPr>
      <dsp:spPr>
        <a:xfrm>
          <a:off x="2305441" y="1842995"/>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Class Schedules + Catalog</a:t>
          </a:r>
        </a:p>
      </dsp:txBody>
      <dsp:txXfrm>
        <a:off x="2305441" y="1842995"/>
        <a:ext cx="865060" cy="432530"/>
      </dsp:txXfrm>
    </dsp:sp>
    <dsp:sp modelId="{25742FFC-F59B-A445-87C8-371368A7A00E}">
      <dsp:nvSpPr>
        <dsp:cNvPr id="0" name=""/>
        <dsp:cNvSpPr/>
      </dsp:nvSpPr>
      <dsp:spPr>
        <a:xfrm>
          <a:off x="2305441" y="2457187"/>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Academic Calendar</a:t>
          </a:r>
        </a:p>
      </dsp:txBody>
      <dsp:txXfrm>
        <a:off x="2305441" y="2457187"/>
        <a:ext cx="865060" cy="432530"/>
      </dsp:txXfrm>
    </dsp:sp>
    <dsp:sp modelId="{3963E867-C10F-7D46-853F-8C418FA5790B}">
      <dsp:nvSpPr>
        <dsp:cNvPr id="0" name=""/>
        <dsp:cNvSpPr/>
      </dsp:nvSpPr>
      <dsp:spPr>
        <a:xfrm>
          <a:off x="2305441" y="3071380"/>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Counseling</a:t>
          </a:r>
        </a:p>
      </dsp:txBody>
      <dsp:txXfrm>
        <a:off x="2305441" y="3071380"/>
        <a:ext cx="865060" cy="432530"/>
      </dsp:txXfrm>
    </dsp:sp>
    <dsp:sp modelId="{2CB6D2EC-4AD3-5149-896D-636B93738B5B}">
      <dsp:nvSpPr>
        <dsp:cNvPr id="0" name=""/>
        <dsp:cNvSpPr/>
      </dsp:nvSpPr>
      <dsp:spPr>
        <a:xfrm>
          <a:off x="2305441" y="3685573"/>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Online Education</a:t>
          </a:r>
        </a:p>
      </dsp:txBody>
      <dsp:txXfrm>
        <a:off x="2305441" y="3685573"/>
        <a:ext cx="865060" cy="432530"/>
      </dsp:txXfrm>
    </dsp:sp>
    <dsp:sp modelId="{2C38240D-DB1D-2241-9D3A-27E4742B6047}">
      <dsp:nvSpPr>
        <dsp:cNvPr id="0" name=""/>
        <dsp:cNvSpPr/>
      </dsp:nvSpPr>
      <dsp:spPr>
        <a:xfrm>
          <a:off x="2305441" y="4299766"/>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Continuing Education</a:t>
          </a:r>
        </a:p>
      </dsp:txBody>
      <dsp:txXfrm>
        <a:off x="2305441" y="4299766"/>
        <a:ext cx="865060" cy="432530"/>
      </dsp:txXfrm>
    </dsp:sp>
    <dsp:sp modelId="{C0FB6A43-9802-4C2D-A208-27ABD82D4AA3}">
      <dsp:nvSpPr>
        <dsp:cNvPr id="0" name=""/>
        <dsp:cNvSpPr/>
      </dsp:nvSpPr>
      <dsp:spPr>
        <a:xfrm>
          <a:off x="3135899" y="614609"/>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Admissions + Aid</a:t>
          </a:r>
        </a:p>
      </dsp:txBody>
      <dsp:txXfrm>
        <a:off x="3135899" y="614609"/>
        <a:ext cx="865060" cy="432530"/>
      </dsp:txXfrm>
    </dsp:sp>
    <dsp:sp modelId="{4EA36F2C-3C0E-45EF-B8C7-5D0389FD3B96}">
      <dsp:nvSpPr>
        <dsp:cNvPr id="0" name=""/>
        <dsp:cNvSpPr/>
      </dsp:nvSpPr>
      <dsp:spPr>
        <a:xfrm>
          <a:off x="3352164" y="1228802"/>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How to Apply</a:t>
          </a:r>
        </a:p>
      </dsp:txBody>
      <dsp:txXfrm>
        <a:off x="3352164" y="1228802"/>
        <a:ext cx="865060" cy="432530"/>
      </dsp:txXfrm>
    </dsp:sp>
    <dsp:sp modelId="{E6FA0238-2F57-324C-A91D-09BC57FFD1C1}">
      <dsp:nvSpPr>
        <dsp:cNvPr id="0" name=""/>
        <dsp:cNvSpPr/>
      </dsp:nvSpPr>
      <dsp:spPr>
        <a:xfrm>
          <a:off x="3352164" y="1842995"/>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Class Registration</a:t>
          </a:r>
        </a:p>
      </dsp:txBody>
      <dsp:txXfrm>
        <a:off x="3352164" y="1842995"/>
        <a:ext cx="865060" cy="432530"/>
      </dsp:txXfrm>
    </dsp:sp>
    <dsp:sp modelId="{D638A6EE-E848-7446-8DB1-A1A08AF3180E}">
      <dsp:nvSpPr>
        <dsp:cNvPr id="0" name=""/>
        <dsp:cNvSpPr/>
      </dsp:nvSpPr>
      <dsp:spPr>
        <a:xfrm>
          <a:off x="3352164" y="2457187"/>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Tuition + Fees</a:t>
          </a:r>
        </a:p>
      </dsp:txBody>
      <dsp:txXfrm>
        <a:off x="3352164" y="2457187"/>
        <a:ext cx="865060" cy="432530"/>
      </dsp:txXfrm>
    </dsp:sp>
    <dsp:sp modelId="{7F21B881-7834-9540-8771-DB4C4E77BFD2}">
      <dsp:nvSpPr>
        <dsp:cNvPr id="0" name=""/>
        <dsp:cNvSpPr/>
      </dsp:nvSpPr>
      <dsp:spPr>
        <a:xfrm>
          <a:off x="3352164" y="3071380"/>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Financial Aid</a:t>
          </a:r>
        </a:p>
      </dsp:txBody>
      <dsp:txXfrm>
        <a:off x="3352164" y="3071380"/>
        <a:ext cx="865060" cy="432530"/>
      </dsp:txXfrm>
    </dsp:sp>
    <dsp:sp modelId="{5612E146-3E2D-264C-ABD9-F399EBC1D922}">
      <dsp:nvSpPr>
        <dsp:cNvPr id="0" name=""/>
        <dsp:cNvSpPr/>
      </dsp:nvSpPr>
      <dsp:spPr>
        <a:xfrm>
          <a:off x="3352164" y="3685573"/>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Scholarships</a:t>
          </a:r>
        </a:p>
      </dsp:txBody>
      <dsp:txXfrm>
        <a:off x="3352164" y="3685573"/>
        <a:ext cx="865060" cy="432530"/>
      </dsp:txXfrm>
    </dsp:sp>
    <dsp:sp modelId="{8A9ECFD0-BA80-4533-B53A-908D63E98C4F}">
      <dsp:nvSpPr>
        <dsp:cNvPr id="0" name=""/>
        <dsp:cNvSpPr/>
      </dsp:nvSpPr>
      <dsp:spPr>
        <a:xfrm>
          <a:off x="4182622" y="614609"/>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Campus Life</a:t>
          </a:r>
        </a:p>
      </dsp:txBody>
      <dsp:txXfrm>
        <a:off x="4182622" y="614609"/>
        <a:ext cx="865060" cy="432530"/>
      </dsp:txXfrm>
    </dsp:sp>
    <dsp:sp modelId="{A86C04CE-9DA1-4604-8E18-85606D57181B}">
      <dsp:nvSpPr>
        <dsp:cNvPr id="0" name=""/>
        <dsp:cNvSpPr/>
      </dsp:nvSpPr>
      <dsp:spPr>
        <a:xfrm>
          <a:off x="4398887" y="1228802"/>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Support Services</a:t>
          </a:r>
        </a:p>
      </dsp:txBody>
      <dsp:txXfrm>
        <a:off x="4398887" y="1228802"/>
        <a:ext cx="865060" cy="432530"/>
      </dsp:txXfrm>
    </dsp:sp>
    <dsp:sp modelId="{0BE2E593-70E0-DF4E-AC14-09DB1215FA0C}">
      <dsp:nvSpPr>
        <dsp:cNvPr id="0" name=""/>
        <dsp:cNvSpPr/>
      </dsp:nvSpPr>
      <dsp:spPr>
        <a:xfrm>
          <a:off x="4398887" y="1842995"/>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Athletics</a:t>
          </a:r>
        </a:p>
      </dsp:txBody>
      <dsp:txXfrm>
        <a:off x="4398887" y="1842995"/>
        <a:ext cx="865060" cy="432530"/>
      </dsp:txXfrm>
    </dsp:sp>
    <dsp:sp modelId="{C8B308E4-5643-0E4D-8863-72CE00903E94}">
      <dsp:nvSpPr>
        <dsp:cNvPr id="0" name=""/>
        <dsp:cNvSpPr/>
      </dsp:nvSpPr>
      <dsp:spPr>
        <a:xfrm>
          <a:off x="4398887" y="2457187"/>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Events</a:t>
          </a:r>
        </a:p>
      </dsp:txBody>
      <dsp:txXfrm>
        <a:off x="4398887" y="2457187"/>
        <a:ext cx="865060" cy="432530"/>
      </dsp:txXfrm>
    </dsp:sp>
    <dsp:sp modelId="{ABA1BFFC-ABF7-D148-81EE-887731A531E3}">
      <dsp:nvSpPr>
        <dsp:cNvPr id="0" name=""/>
        <dsp:cNvSpPr/>
      </dsp:nvSpPr>
      <dsp:spPr>
        <a:xfrm>
          <a:off x="4398887" y="3071380"/>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Helvetica Neue Light" panose="02000403000000020004" pitchFamily="2" charset="0"/>
              <a:ea typeface="Helvetica Neue Light" panose="02000403000000020004" pitchFamily="2" charset="0"/>
            </a:rPr>
            <a:t>Clubs</a:t>
          </a:r>
        </a:p>
      </dsp:txBody>
      <dsp:txXfrm>
        <a:off x="4398887" y="3071380"/>
        <a:ext cx="865060" cy="432530"/>
      </dsp:txXfrm>
    </dsp:sp>
    <dsp:sp modelId="{82B23A09-B968-BA45-9C5D-3884F8245446}">
      <dsp:nvSpPr>
        <dsp:cNvPr id="0" name=""/>
        <dsp:cNvSpPr/>
      </dsp:nvSpPr>
      <dsp:spPr>
        <a:xfrm>
          <a:off x="4398887" y="3685573"/>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News</a:t>
          </a:r>
        </a:p>
      </dsp:txBody>
      <dsp:txXfrm>
        <a:off x="4398887" y="3685573"/>
        <a:ext cx="865060" cy="432530"/>
      </dsp:txXfrm>
    </dsp:sp>
    <dsp:sp modelId="{F33D361F-623D-0147-A300-07051879BA72}">
      <dsp:nvSpPr>
        <dsp:cNvPr id="0" name=""/>
        <dsp:cNvSpPr/>
      </dsp:nvSpPr>
      <dsp:spPr>
        <a:xfrm>
          <a:off x="5229345" y="614609"/>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About</a:t>
          </a:r>
        </a:p>
      </dsp:txBody>
      <dsp:txXfrm>
        <a:off x="5229345" y="614609"/>
        <a:ext cx="865060" cy="432530"/>
      </dsp:txXfrm>
    </dsp:sp>
    <dsp:sp modelId="{E80B2880-1EAB-4A45-8C22-81C36D979E76}">
      <dsp:nvSpPr>
        <dsp:cNvPr id="0" name=""/>
        <dsp:cNvSpPr/>
      </dsp:nvSpPr>
      <dsp:spPr>
        <a:xfrm>
          <a:off x="5445610" y="1228802"/>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Maps + Parking</a:t>
          </a:r>
        </a:p>
      </dsp:txBody>
      <dsp:txXfrm>
        <a:off x="5445610" y="1228802"/>
        <a:ext cx="865060" cy="432530"/>
      </dsp:txXfrm>
    </dsp:sp>
    <dsp:sp modelId="{47F88552-EAFD-A84F-AE34-80409BF7A5EB}">
      <dsp:nvSpPr>
        <dsp:cNvPr id="0" name=""/>
        <dsp:cNvSpPr/>
      </dsp:nvSpPr>
      <dsp:spPr>
        <a:xfrm>
          <a:off x="5445610" y="1842995"/>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Request a Tour</a:t>
          </a:r>
        </a:p>
      </dsp:txBody>
      <dsp:txXfrm>
        <a:off x="5445610" y="1842995"/>
        <a:ext cx="865060" cy="432530"/>
      </dsp:txXfrm>
    </dsp:sp>
    <dsp:sp modelId="{2605A9D1-285B-2D4F-92DF-6E7FC3C284C5}">
      <dsp:nvSpPr>
        <dsp:cNvPr id="0" name=""/>
        <dsp:cNvSpPr/>
      </dsp:nvSpPr>
      <dsp:spPr>
        <a:xfrm>
          <a:off x="5445610" y="2457187"/>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Jobs</a:t>
          </a:r>
        </a:p>
      </dsp:txBody>
      <dsp:txXfrm>
        <a:off x="5445610" y="2457187"/>
        <a:ext cx="865060" cy="432530"/>
      </dsp:txXfrm>
    </dsp:sp>
    <dsp:sp modelId="{A14D55E8-D8F7-2D48-9D86-03885C305C7F}">
      <dsp:nvSpPr>
        <dsp:cNvPr id="0" name=""/>
        <dsp:cNvSpPr/>
      </dsp:nvSpPr>
      <dsp:spPr>
        <a:xfrm>
          <a:off x="5445610" y="3071380"/>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History</a:t>
          </a:r>
        </a:p>
      </dsp:txBody>
      <dsp:txXfrm>
        <a:off x="5445610" y="3071380"/>
        <a:ext cx="865060" cy="432530"/>
      </dsp:txXfrm>
    </dsp:sp>
    <dsp:sp modelId="{BD58A57C-06CF-0B42-A6F0-201FFBC6285D}">
      <dsp:nvSpPr>
        <dsp:cNvPr id="0" name=""/>
        <dsp:cNvSpPr/>
      </dsp:nvSpPr>
      <dsp:spPr>
        <a:xfrm>
          <a:off x="5445610" y="3685573"/>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Administration</a:t>
          </a:r>
        </a:p>
      </dsp:txBody>
      <dsp:txXfrm>
        <a:off x="5445610" y="3685573"/>
        <a:ext cx="865060" cy="432530"/>
      </dsp:txXfrm>
    </dsp:sp>
    <dsp:sp modelId="{2A8FC61A-0AD3-F248-BCD7-999D218A6E95}">
      <dsp:nvSpPr>
        <dsp:cNvPr id="0" name=""/>
        <dsp:cNvSpPr/>
      </dsp:nvSpPr>
      <dsp:spPr>
        <a:xfrm>
          <a:off x="5445610" y="4299766"/>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Faculty/Staff</a:t>
          </a:r>
        </a:p>
      </dsp:txBody>
      <dsp:txXfrm>
        <a:off x="5445610" y="4299766"/>
        <a:ext cx="865060" cy="432530"/>
      </dsp:txXfrm>
    </dsp:sp>
    <dsp:sp modelId="{35E5EA33-E344-AE4E-9337-E69410C2D599}">
      <dsp:nvSpPr>
        <dsp:cNvPr id="0" name=""/>
        <dsp:cNvSpPr/>
      </dsp:nvSpPr>
      <dsp:spPr>
        <a:xfrm>
          <a:off x="5445610" y="4913959"/>
          <a:ext cx="865060" cy="43253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latin typeface="Helvetica Neue Light" panose="02000403000000020004" pitchFamily="2" charset="0"/>
              <a:ea typeface="Helvetica Neue Light" panose="02000403000000020004" pitchFamily="2" charset="0"/>
            </a:rPr>
            <a:t>Accreditation</a:t>
          </a:r>
        </a:p>
      </dsp:txBody>
      <dsp:txXfrm>
        <a:off x="5445610" y="4913959"/>
        <a:ext cx="865060" cy="4325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4E467-B722-474B-BE6D-32E9D3AED256}">
      <dsp:nvSpPr>
        <dsp:cNvPr id="0" name=""/>
        <dsp:cNvSpPr/>
      </dsp:nvSpPr>
      <dsp:spPr>
        <a:xfrm>
          <a:off x="35901" y="915408"/>
          <a:ext cx="930586" cy="87932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374F64-5269-4EE8-B4B0-80758523E50F}">
      <dsp:nvSpPr>
        <dsp:cNvPr id="0" name=""/>
        <dsp:cNvSpPr/>
      </dsp:nvSpPr>
      <dsp:spPr>
        <a:xfrm>
          <a:off x="104103" y="1540379"/>
          <a:ext cx="1435805" cy="116184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i="0" kern="1200" dirty="0">
              <a:latin typeface="Helvetica Neue Light" panose="02000403000000020004" pitchFamily="2" charset="0"/>
              <a:ea typeface="Helvetica Neue Light" panose="02000403000000020004" pitchFamily="2" charset="0"/>
            </a:rPr>
            <a:t>Visits Site</a:t>
          </a:r>
        </a:p>
        <a:p>
          <a:pPr marL="57150" lvl="1" indent="-57150" algn="l" defTabSz="466725">
            <a:lnSpc>
              <a:spcPct val="90000"/>
            </a:lnSpc>
            <a:spcBef>
              <a:spcPct val="0"/>
            </a:spcBef>
            <a:spcAft>
              <a:spcPct val="15000"/>
            </a:spcAft>
            <a:buChar char="•"/>
          </a:pPr>
          <a:r>
            <a:rPr lang="en-US" sz="1050" b="0" i="0" kern="1200" dirty="0">
              <a:latin typeface="Helvetica Neue Light" panose="02000403000000020004" pitchFamily="2" charset="0"/>
              <a:ea typeface="Helvetica Neue Light" panose="02000403000000020004" pitchFamily="2" charset="0"/>
            </a:rPr>
            <a:t>Via Google Search, lands on default “For Prospective Students” homepage</a:t>
          </a:r>
        </a:p>
      </dsp:txBody>
      <dsp:txXfrm>
        <a:off x="138132" y="1574408"/>
        <a:ext cx="1367747" cy="1093791"/>
      </dsp:txXfrm>
    </dsp:sp>
    <dsp:sp modelId="{56B7017A-6E2C-44AF-BE3A-AD651D730A30}">
      <dsp:nvSpPr>
        <dsp:cNvPr id="0" name=""/>
        <dsp:cNvSpPr/>
      </dsp:nvSpPr>
      <dsp:spPr>
        <a:xfrm rot="110860">
          <a:off x="1277525" y="1266974"/>
          <a:ext cx="311280" cy="23632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Helvetica Neue Light" panose="02000403000000020004" pitchFamily="2" charset="0"/>
            <a:ea typeface="Helvetica Neue Light" panose="02000403000000020004" pitchFamily="2" charset="0"/>
          </a:endParaRPr>
        </a:p>
      </dsp:txBody>
      <dsp:txXfrm>
        <a:off x="1277543" y="1313096"/>
        <a:ext cx="240383" cy="141793"/>
      </dsp:txXfrm>
    </dsp:sp>
    <dsp:sp modelId="{88EF2BFC-C933-4E8E-AC55-92C217DB36FD}">
      <dsp:nvSpPr>
        <dsp:cNvPr id="0" name=""/>
        <dsp:cNvSpPr/>
      </dsp:nvSpPr>
      <dsp:spPr>
        <a:xfrm>
          <a:off x="1855397" y="922865"/>
          <a:ext cx="983509" cy="98350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083214-BB47-43C6-9F96-64192F849447}">
      <dsp:nvSpPr>
        <dsp:cNvPr id="0" name=""/>
        <dsp:cNvSpPr/>
      </dsp:nvSpPr>
      <dsp:spPr>
        <a:xfrm>
          <a:off x="1905330" y="1590457"/>
          <a:ext cx="1299294" cy="109007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i="0" kern="1200" dirty="0">
              <a:latin typeface="Helvetica Neue Light" panose="02000403000000020004" pitchFamily="2" charset="0"/>
              <a:ea typeface="Helvetica Neue Light" panose="02000403000000020004" pitchFamily="2" charset="0"/>
            </a:rPr>
            <a:t>Career Planning</a:t>
          </a:r>
        </a:p>
        <a:p>
          <a:pPr marL="57150" lvl="1" indent="-57150" algn="l" defTabSz="466725">
            <a:lnSpc>
              <a:spcPct val="90000"/>
            </a:lnSpc>
            <a:spcBef>
              <a:spcPct val="0"/>
            </a:spcBef>
            <a:spcAft>
              <a:spcPct val="15000"/>
            </a:spcAft>
            <a:buChar char="•"/>
          </a:pPr>
          <a:r>
            <a:rPr lang="en-US" sz="1050" b="0" i="0" kern="1200" dirty="0">
              <a:latin typeface="Helvetica Neue Light" panose="02000403000000020004" pitchFamily="2" charset="0"/>
              <a:ea typeface="Helvetica Neue Light" panose="02000403000000020004" pitchFamily="2" charset="0"/>
            </a:rPr>
            <a:t>Follows link from homepage</a:t>
          </a:r>
        </a:p>
        <a:p>
          <a:pPr marL="57150" lvl="1" indent="-57150" algn="l" defTabSz="466725">
            <a:lnSpc>
              <a:spcPct val="90000"/>
            </a:lnSpc>
            <a:spcBef>
              <a:spcPct val="0"/>
            </a:spcBef>
            <a:spcAft>
              <a:spcPct val="15000"/>
            </a:spcAft>
            <a:buChar char="•"/>
          </a:pPr>
          <a:r>
            <a:rPr lang="en-US" sz="1050" b="0" i="0" kern="1200" dirty="0">
              <a:latin typeface="Helvetica Neue Light" panose="02000403000000020004" pitchFamily="2" charset="0"/>
              <a:ea typeface="Helvetica Neue Light" panose="02000403000000020004" pitchFamily="2" charset="0"/>
            </a:rPr>
            <a:t>Reviews potential career paths and plans</a:t>
          </a:r>
        </a:p>
      </dsp:txBody>
      <dsp:txXfrm>
        <a:off x="1937257" y="1622384"/>
        <a:ext cx="1235440" cy="1026218"/>
      </dsp:txXfrm>
    </dsp:sp>
    <dsp:sp modelId="{2D18DE2A-08BE-4863-9C87-44278B4B0127}">
      <dsp:nvSpPr>
        <dsp:cNvPr id="0" name=""/>
        <dsp:cNvSpPr/>
      </dsp:nvSpPr>
      <dsp:spPr>
        <a:xfrm rot="9461">
          <a:off x="3185915" y="1298925"/>
          <a:ext cx="269599" cy="23632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Helvetica Neue Light" panose="02000403000000020004" pitchFamily="2" charset="0"/>
            <a:ea typeface="Helvetica Neue Light" panose="02000403000000020004" pitchFamily="2" charset="0"/>
          </a:endParaRPr>
        </a:p>
      </dsp:txBody>
      <dsp:txXfrm>
        <a:off x="3185915" y="1346092"/>
        <a:ext cx="198702" cy="141793"/>
      </dsp:txXfrm>
    </dsp:sp>
    <dsp:sp modelId="{CA8293B1-4292-4D45-ABD6-F95BD6ED8B0A}">
      <dsp:nvSpPr>
        <dsp:cNvPr id="0" name=""/>
        <dsp:cNvSpPr/>
      </dsp:nvSpPr>
      <dsp:spPr>
        <a:xfrm>
          <a:off x="3609189" y="927692"/>
          <a:ext cx="983509" cy="98350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56E34E-9810-49EB-ABB0-7253AEC74BA9}">
      <dsp:nvSpPr>
        <dsp:cNvPr id="0" name=""/>
        <dsp:cNvSpPr/>
      </dsp:nvSpPr>
      <dsp:spPr>
        <a:xfrm>
          <a:off x="3685362" y="1546044"/>
          <a:ext cx="1515882" cy="98350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i="0" kern="1200" dirty="0">
              <a:latin typeface="Helvetica Neue Light" panose="02000403000000020004" pitchFamily="2" charset="0"/>
              <a:ea typeface="Helvetica Neue Light" panose="02000403000000020004" pitchFamily="2" charset="0"/>
            </a:rPr>
            <a:t>Investigates Programs</a:t>
          </a:r>
        </a:p>
        <a:p>
          <a:pPr marL="57150" lvl="1" indent="-57150" algn="l" defTabSz="466725">
            <a:lnSpc>
              <a:spcPct val="90000"/>
            </a:lnSpc>
            <a:spcBef>
              <a:spcPct val="0"/>
            </a:spcBef>
            <a:spcAft>
              <a:spcPct val="15000"/>
            </a:spcAft>
            <a:buChar char="•"/>
          </a:pPr>
          <a:r>
            <a:rPr lang="en-US" sz="1050" b="0" i="0" kern="1200" dirty="0">
              <a:latin typeface="Helvetica Neue Light" panose="02000403000000020004" pitchFamily="2" charset="0"/>
              <a:ea typeface="Helvetica Neue Light" panose="02000403000000020004" pitchFamily="2" charset="0"/>
            </a:rPr>
            <a:t>Learns about the specific programs and classes available to her</a:t>
          </a:r>
        </a:p>
      </dsp:txBody>
      <dsp:txXfrm>
        <a:off x="3714168" y="1574850"/>
        <a:ext cx="1458270" cy="925897"/>
      </dsp:txXfrm>
    </dsp:sp>
    <dsp:sp modelId="{B2278072-19C6-4711-8F88-253C3D593423}">
      <dsp:nvSpPr>
        <dsp:cNvPr id="0" name=""/>
        <dsp:cNvSpPr/>
      </dsp:nvSpPr>
      <dsp:spPr>
        <a:xfrm>
          <a:off x="4898303" y="1301285"/>
          <a:ext cx="305605" cy="23632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Helvetica Neue Light" panose="02000403000000020004" pitchFamily="2" charset="0"/>
            <a:ea typeface="Helvetica Neue Light" panose="02000403000000020004" pitchFamily="2" charset="0"/>
          </a:endParaRPr>
        </a:p>
      </dsp:txBody>
      <dsp:txXfrm>
        <a:off x="4898303" y="1348550"/>
        <a:ext cx="234708" cy="141793"/>
      </dsp:txXfrm>
    </dsp:sp>
    <dsp:sp modelId="{8135FB1A-00A6-47D6-A3AA-7193572F6E26}">
      <dsp:nvSpPr>
        <dsp:cNvPr id="0" name=""/>
        <dsp:cNvSpPr/>
      </dsp:nvSpPr>
      <dsp:spPr>
        <a:xfrm>
          <a:off x="5465856" y="927692"/>
          <a:ext cx="983509" cy="98350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7C1C08-6BD7-4099-8106-F747385A589A}">
      <dsp:nvSpPr>
        <dsp:cNvPr id="0" name=""/>
        <dsp:cNvSpPr/>
      </dsp:nvSpPr>
      <dsp:spPr>
        <a:xfrm>
          <a:off x="5502895" y="1538343"/>
          <a:ext cx="1435117" cy="98350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i="0" kern="1200" dirty="0">
              <a:latin typeface="Helvetica Neue Light" panose="02000403000000020004" pitchFamily="2" charset="0"/>
              <a:ea typeface="Helvetica Neue Light" panose="02000403000000020004" pitchFamily="2" charset="0"/>
            </a:rPr>
            <a:t>Explores Admissions</a:t>
          </a:r>
        </a:p>
        <a:p>
          <a:pPr marL="57150" lvl="1" indent="-57150" algn="l" defTabSz="466725">
            <a:lnSpc>
              <a:spcPct val="90000"/>
            </a:lnSpc>
            <a:spcBef>
              <a:spcPct val="0"/>
            </a:spcBef>
            <a:spcAft>
              <a:spcPct val="15000"/>
            </a:spcAft>
            <a:buChar char="•"/>
          </a:pPr>
          <a:r>
            <a:rPr lang="en-US" sz="1050" b="0" i="0" kern="1200" dirty="0">
              <a:latin typeface="Helvetica Neue Light" panose="02000403000000020004" pitchFamily="2" charset="0"/>
              <a:ea typeface="Helvetica Neue Light" panose="02000403000000020004" pitchFamily="2" charset="0"/>
            </a:rPr>
            <a:t>Reviews admission process and requirements</a:t>
          </a:r>
        </a:p>
        <a:p>
          <a:pPr marL="57150" lvl="1" indent="-57150" algn="l" defTabSz="466725">
            <a:lnSpc>
              <a:spcPct val="90000"/>
            </a:lnSpc>
            <a:spcBef>
              <a:spcPct val="0"/>
            </a:spcBef>
            <a:spcAft>
              <a:spcPct val="15000"/>
            </a:spcAft>
            <a:buChar char="•"/>
          </a:pPr>
          <a:r>
            <a:rPr lang="en-US" sz="1050" b="0" i="0" kern="1200" dirty="0">
              <a:latin typeface="Helvetica Neue Light" panose="02000403000000020004" pitchFamily="2" charset="0"/>
              <a:ea typeface="Helvetica Neue Light" panose="02000403000000020004" pitchFamily="2" charset="0"/>
            </a:rPr>
            <a:t>Learns about fees</a:t>
          </a:r>
        </a:p>
      </dsp:txBody>
      <dsp:txXfrm>
        <a:off x="5531701" y="1567149"/>
        <a:ext cx="1377505" cy="925897"/>
      </dsp:txXfrm>
    </dsp:sp>
    <dsp:sp modelId="{28FAB684-E7E4-4FF6-B69E-140385A77523}">
      <dsp:nvSpPr>
        <dsp:cNvPr id="0" name=""/>
        <dsp:cNvSpPr/>
      </dsp:nvSpPr>
      <dsp:spPr>
        <a:xfrm>
          <a:off x="6717842" y="1301285"/>
          <a:ext cx="268476" cy="23632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Helvetica Neue Light" panose="02000403000000020004" pitchFamily="2" charset="0"/>
            <a:ea typeface="Helvetica Neue Light" panose="02000403000000020004" pitchFamily="2" charset="0"/>
          </a:endParaRPr>
        </a:p>
      </dsp:txBody>
      <dsp:txXfrm>
        <a:off x="6717842" y="1348550"/>
        <a:ext cx="197579" cy="141793"/>
      </dsp:txXfrm>
    </dsp:sp>
    <dsp:sp modelId="{678E6BF3-534B-4C65-9634-11D873E2EC5F}">
      <dsp:nvSpPr>
        <dsp:cNvPr id="0" name=""/>
        <dsp:cNvSpPr/>
      </dsp:nvSpPr>
      <dsp:spPr>
        <a:xfrm>
          <a:off x="7216442" y="927692"/>
          <a:ext cx="983509" cy="98350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9382F-F708-402D-8C22-6A1EC1BC67AD}">
      <dsp:nvSpPr>
        <dsp:cNvPr id="0" name=""/>
        <dsp:cNvSpPr/>
      </dsp:nvSpPr>
      <dsp:spPr>
        <a:xfrm>
          <a:off x="7125380" y="1538343"/>
          <a:ext cx="1197697" cy="98350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i="0" kern="1200" dirty="0">
              <a:latin typeface="Helvetica Neue Light" panose="02000403000000020004" pitchFamily="2" charset="0"/>
              <a:ea typeface="Helvetica Neue Light" panose="02000403000000020004" pitchFamily="2" charset="0"/>
            </a:rPr>
            <a:t>Applies</a:t>
          </a:r>
        </a:p>
        <a:p>
          <a:pPr marL="57150" lvl="1" indent="-57150" algn="l" defTabSz="466725">
            <a:lnSpc>
              <a:spcPct val="90000"/>
            </a:lnSpc>
            <a:spcBef>
              <a:spcPct val="0"/>
            </a:spcBef>
            <a:spcAft>
              <a:spcPct val="15000"/>
            </a:spcAft>
            <a:buChar char="•"/>
          </a:pPr>
          <a:r>
            <a:rPr lang="en-US" sz="1050" b="0" i="0" kern="1200" dirty="0">
              <a:latin typeface="Helvetica Neue Light" panose="02000403000000020004" pitchFamily="2" charset="0"/>
              <a:ea typeface="Helvetica Neue Light" panose="02000403000000020004" pitchFamily="2" charset="0"/>
            </a:rPr>
            <a:t>Completes an online application </a:t>
          </a:r>
        </a:p>
        <a:p>
          <a:pPr marL="57150" lvl="1" indent="-57150" algn="l" defTabSz="466725">
            <a:lnSpc>
              <a:spcPct val="90000"/>
            </a:lnSpc>
            <a:spcBef>
              <a:spcPct val="0"/>
            </a:spcBef>
            <a:spcAft>
              <a:spcPct val="15000"/>
            </a:spcAft>
            <a:buChar char="•"/>
          </a:pPr>
          <a:r>
            <a:rPr lang="en-US" sz="1050" b="0" i="0" kern="1200" dirty="0">
              <a:latin typeface="Helvetica Neue Light" panose="02000403000000020004" pitchFamily="2" charset="0"/>
              <a:ea typeface="Helvetica Neue Light" panose="02000403000000020004" pitchFamily="2" charset="0"/>
            </a:rPr>
            <a:t>Exits site</a:t>
          </a:r>
        </a:p>
      </dsp:txBody>
      <dsp:txXfrm>
        <a:off x="7154186" y="1567149"/>
        <a:ext cx="1140085" cy="9258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4E467-B722-474B-BE6D-32E9D3AED256}">
      <dsp:nvSpPr>
        <dsp:cNvPr id="0" name=""/>
        <dsp:cNvSpPr/>
      </dsp:nvSpPr>
      <dsp:spPr>
        <a:xfrm>
          <a:off x="105140" y="417384"/>
          <a:ext cx="1598782" cy="159878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374F64-5269-4EE8-B4B0-80758523E50F}">
      <dsp:nvSpPr>
        <dsp:cNvPr id="0" name=""/>
        <dsp:cNvSpPr/>
      </dsp:nvSpPr>
      <dsp:spPr>
        <a:xfrm>
          <a:off x="3083" y="1619956"/>
          <a:ext cx="2323430" cy="11121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i="0" kern="1200" dirty="0">
              <a:latin typeface="Helvetica Neue Light" panose="02000403000000020004" pitchFamily="2" charset="0"/>
              <a:ea typeface="Helvetica Neue Light" panose="02000403000000020004" pitchFamily="2" charset="0"/>
            </a:rPr>
            <a:t>Visits Site</a:t>
          </a:r>
        </a:p>
        <a:p>
          <a:pPr marL="57150" lvl="1" indent="-57150" algn="l" defTabSz="488950">
            <a:lnSpc>
              <a:spcPct val="90000"/>
            </a:lnSpc>
            <a:spcBef>
              <a:spcPct val="0"/>
            </a:spcBef>
            <a:spcAft>
              <a:spcPct val="15000"/>
            </a:spcAft>
            <a:buChar char="•"/>
          </a:pPr>
          <a:r>
            <a:rPr lang="en-US" sz="1100" b="0" i="0" kern="1200" dirty="0">
              <a:latin typeface="Helvetica Neue Light" panose="02000403000000020004" pitchFamily="2" charset="0"/>
              <a:ea typeface="Helvetica Neue Light" panose="02000403000000020004" pitchFamily="2" charset="0"/>
            </a:rPr>
            <a:t>Arrives on “For Current Students” homepage</a:t>
          </a:r>
        </a:p>
      </dsp:txBody>
      <dsp:txXfrm>
        <a:off x="35658" y="1652531"/>
        <a:ext cx="2258280" cy="1047027"/>
      </dsp:txXfrm>
    </dsp:sp>
    <dsp:sp modelId="{56B7017A-6E2C-44AF-BE3A-AD651D730A30}">
      <dsp:nvSpPr>
        <dsp:cNvPr id="0" name=""/>
        <dsp:cNvSpPr/>
      </dsp:nvSpPr>
      <dsp:spPr>
        <a:xfrm rot="13363">
          <a:off x="2138695" y="1030335"/>
          <a:ext cx="434777" cy="38416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i="0" kern="1200">
            <a:latin typeface="Helvetica Neue Light" panose="02000403000000020004" pitchFamily="2" charset="0"/>
            <a:ea typeface="Helvetica Neue Light" panose="02000403000000020004" pitchFamily="2" charset="0"/>
          </a:endParaRPr>
        </a:p>
      </dsp:txBody>
      <dsp:txXfrm>
        <a:off x="2138695" y="1106944"/>
        <a:ext cx="319528" cy="230499"/>
      </dsp:txXfrm>
    </dsp:sp>
    <dsp:sp modelId="{88EF2BFC-C933-4E8E-AC55-92C217DB36FD}">
      <dsp:nvSpPr>
        <dsp:cNvPr id="0" name=""/>
        <dsp:cNvSpPr/>
      </dsp:nvSpPr>
      <dsp:spPr>
        <a:xfrm>
          <a:off x="2946135" y="428427"/>
          <a:ext cx="1598782" cy="159878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083214-BB47-43C6-9F96-64192F849447}">
      <dsp:nvSpPr>
        <dsp:cNvPr id="0" name=""/>
        <dsp:cNvSpPr/>
      </dsp:nvSpPr>
      <dsp:spPr>
        <a:xfrm>
          <a:off x="2846516" y="1512810"/>
          <a:ext cx="2107771" cy="12565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i="0" kern="1200" dirty="0">
              <a:latin typeface="Helvetica Neue Light" panose="02000403000000020004" pitchFamily="2" charset="0"/>
              <a:ea typeface="Helvetica Neue Light" panose="02000403000000020004" pitchFamily="2" charset="0"/>
            </a:rPr>
            <a:t>Reviews Tutoring Options</a:t>
          </a:r>
        </a:p>
        <a:p>
          <a:pPr marL="57150" lvl="1" indent="-57150" algn="l" defTabSz="488950">
            <a:lnSpc>
              <a:spcPct val="90000"/>
            </a:lnSpc>
            <a:spcBef>
              <a:spcPct val="0"/>
            </a:spcBef>
            <a:spcAft>
              <a:spcPct val="15000"/>
            </a:spcAft>
            <a:buChar char="•"/>
          </a:pPr>
          <a:r>
            <a:rPr lang="en-US" sz="1100" b="0" i="0" kern="1200" dirty="0">
              <a:latin typeface="Helvetica Neue Light" panose="02000403000000020004" pitchFamily="2" charset="0"/>
              <a:ea typeface="Helvetica Neue Light" panose="02000403000000020004" pitchFamily="2" charset="0"/>
            </a:rPr>
            <a:t>Follows homepage links to Tutoring + Support page</a:t>
          </a:r>
        </a:p>
        <a:p>
          <a:pPr marL="57150" lvl="1" indent="-57150" algn="l" defTabSz="488950">
            <a:lnSpc>
              <a:spcPct val="90000"/>
            </a:lnSpc>
            <a:spcBef>
              <a:spcPct val="0"/>
            </a:spcBef>
            <a:spcAft>
              <a:spcPct val="15000"/>
            </a:spcAft>
            <a:buChar char="•"/>
          </a:pPr>
          <a:r>
            <a:rPr lang="en-US" sz="1100" b="0" i="0" kern="1200" dirty="0">
              <a:latin typeface="Helvetica Neue Light" panose="02000403000000020004" pitchFamily="2" charset="0"/>
              <a:ea typeface="Helvetica Neue Light" panose="02000403000000020004" pitchFamily="2" charset="0"/>
            </a:rPr>
            <a:t>Reviews tutoring opportunities and the available contact options</a:t>
          </a:r>
        </a:p>
      </dsp:txBody>
      <dsp:txXfrm>
        <a:off x="2883319" y="1549613"/>
        <a:ext cx="2034165" cy="1182925"/>
      </dsp:txXfrm>
    </dsp:sp>
    <dsp:sp modelId="{2D18DE2A-08BE-4863-9C87-44278B4B0127}">
      <dsp:nvSpPr>
        <dsp:cNvPr id="0" name=""/>
        <dsp:cNvSpPr/>
      </dsp:nvSpPr>
      <dsp:spPr>
        <a:xfrm rot="63800">
          <a:off x="5055937" y="1061627"/>
          <a:ext cx="397102" cy="38416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i="0" kern="1200">
            <a:latin typeface="Helvetica Neue Light" panose="02000403000000020004" pitchFamily="2" charset="0"/>
            <a:ea typeface="Helvetica Neue Light" panose="02000403000000020004" pitchFamily="2" charset="0"/>
          </a:endParaRPr>
        </a:p>
      </dsp:txBody>
      <dsp:txXfrm>
        <a:off x="5055947" y="1137391"/>
        <a:ext cx="281853" cy="230499"/>
      </dsp:txXfrm>
    </dsp:sp>
    <dsp:sp modelId="{8135FB1A-00A6-47D6-A3AA-7193572F6E26}">
      <dsp:nvSpPr>
        <dsp:cNvPr id="0" name=""/>
        <dsp:cNvSpPr/>
      </dsp:nvSpPr>
      <dsp:spPr>
        <a:xfrm>
          <a:off x="5679300" y="479157"/>
          <a:ext cx="1598782" cy="1598782"/>
        </a:xfrm>
        <a:prstGeom prst="roundRect">
          <a:avLst>
            <a:gd name="adj" fmla="val 10000"/>
          </a:avLst>
        </a:prstGeom>
        <a:blipFill>
          <a:blip xmlns:r="http://schemas.openxmlformats.org/officeDocument/2006/relationships" r:embed="rId3"/>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7C1C08-6BD7-4099-8106-F747385A589A}">
      <dsp:nvSpPr>
        <dsp:cNvPr id="0" name=""/>
        <dsp:cNvSpPr/>
      </dsp:nvSpPr>
      <dsp:spPr>
        <a:xfrm>
          <a:off x="5597539" y="1651936"/>
          <a:ext cx="2071926" cy="6914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i="0" kern="1200" dirty="0">
              <a:latin typeface="Helvetica Neue Light" panose="02000403000000020004" pitchFamily="2" charset="0"/>
              <a:ea typeface="Helvetica Neue Light" panose="02000403000000020004" pitchFamily="2" charset="0"/>
            </a:rPr>
            <a:t>Secures Tutoring</a:t>
          </a:r>
        </a:p>
        <a:p>
          <a:pPr marL="57150" lvl="1" indent="-57150" algn="l" defTabSz="488950">
            <a:lnSpc>
              <a:spcPct val="90000"/>
            </a:lnSpc>
            <a:spcBef>
              <a:spcPct val="0"/>
            </a:spcBef>
            <a:spcAft>
              <a:spcPct val="15000"/>
            </a:spcAft>
            <a:buChar char="•"/>
          </a:pPr>
          <a:r>
            <a:rPr lang="en-US" sz="1100" b="0" i="0" kern="1200" dirty="0">
              <a:latin typeface="Helvetica Neue Light" panose="02000403000000020004" pitchFamily="2" charset="0"/>
              <a:ea typeface="Helvetica Neue Light" panose="02000403000000020004" pitchFamily="2" charset="0"/>
            </a:rPr>
            <a:t>Exits site</a:t>
          </a:r>
        </a:p>
      </dsp:txBody>
      <dsp:txXfrm>
        <a:off x="5617791" y="1672188"/>
        <a:ext cx="2031422" cy="65095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85987D-1558-4F4A-8C97-7BF89DBD945C}" type="datetimeFigureOut">
              <a:rPr lang="en-US" smtClean="0"/>
              <a:t>9/13/2018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6F5BB8-BB90-1F4D-962B-563FA4C78565}" type="slidenum">
              <a:rPr lang="en-US" smtClean="0"/>
              <a:t>‹#›</a:t>
            </a:fld>
            <a:endParaRPr lang="en-US"/>
          </a:p>
        </p:txBody>
      </p:sp>
    </p:spTree>
    <p:extLst>
      <p:ext uri="{BB962C8B-B14F-4D97-AF65-F5344CB8AC3E}">
        <p14:creationId xmlns:p14="http://schemas.microsoft.com/office/powerpoint/2010/main" val="1918786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3DCA5F-D0F9-7C40-BD4A-F8B092BD566D}" type="datetimeFigureOut">
              <a:rPr lang="en-US" smtClean="0"/>
              <a:t>9/13/2018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CB8D5-57CF-FD4E-843B-9A7C8C0C351D}" type="slidenum">
              <a:rPr lang="en-US" smtClean="0"/>
              <a:t>‹#›</a:t>
            </a:fld>
            <a:endParaRPr lang="en-US"/>
          </a:p>
        </p:txBody>
      </p:sp>
    </p:spTree>
    <p:extLst>
      <p:ext uri="{BB962C8B-B14F-4D97-AF65-F5344CB8AC3E}">
        <p14:creationId xmlns:p14="http://schemas.microsoft.com/office/powerpoint/2010/main" val="20481855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5CB8D5-57CF-FD4E-843B-9A7C8C0C351D}" type="slidenum">
              <a:rPr lang="en-US" smtClean="0"/>
              <a:t>1</a:t>
            </a:fld>
            <a:endParaRPr lang="en-US"/>
          </a:p>
        </p:txBody>
      </p:sp>
    </p:spTree>
    <p:extLst>
      <p:ext uri="{BB962C8B-B14F-4D97-AF65-F5344CB8AC3E}">
        <p14:creationId xmlns:p14="http://schemas.microsoft.com/office/powerpoint/2010/main" val="1930097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13</a:t>
            </a:fld>
            <a:endParaRPr lang="en-US"/>
          </a:p>
        </p:txBody>
      </p:sp>
    </p:spTree>
    <p:extLst>
      <p:ext uri="{BB962C8B-B14F-4D97-AF65-F5344CB8AC3E}">
        <p14:creationId xmlns:p14="http://schemas.microsoft.com/office/powerpoint/2010/main" val="175487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14</a:t>
            </a:fld>
            <a:endParaRPr lang="en-US"/>
          </a:p>
        </p:txBody>
      </p:sp>
    </p:spTree>
    <p:extLst>
      <p:ext uri="{BB962C8B-B14F-4D97-AF65-F5344CB8AC3E}">
        <p14:creationId xmlns:p14="http://schemas.microsoft.com/office/powerpoint/2010/main" val="3229225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15</a:t>
            </a:fld>
            <a:endParaRPr lang="en-US"/>
          </a:p>
        </p:txBody>
      </p:sp>
    </p:spTree>
    <p:extLst>
      <p:ext uri="{BB962C8B-B14F-4D97-AF65-F5344CB8AC3E}">
        <p14:creationId xmlns:p14="http://schemas.microsoft.com/office/powerpoint/2010/main" val="360772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16</a:t>
            </a:fld>
            <a:endParaRPr lang="en-US"/>
          </a:p>
        </p:txBody>
      </p:sp>
    </p:spTree>
    <p:extLst>
      <p:ext uri="{BB962C8B-B14F-4D97-AF65-F5344CB8AC3E}">
        <p14:creationId xmlns:p14="http://schemas.microsoft.com/office/powerpoint/2010/main" val="3359697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18</a:t>
            </a:fld>
            <a:endParaRPr lang="en-US"/>
          </a:p>
        </p:txBody>
      </p:sp>
    </p:spTree>
    <p:extLst>
      <p:ext uri="{BB962C8B-B14F-4D97-AF65-F5344CB8AC3E}">
        <p14:creationId xmlns:p14="http://schemas.microsoft.com/office/powerpoint/2010/main" val="98079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20</a:t>
            </a:fld>
            <a:endParaRPr lang="en-US"/>
          </a:p>
        </p:txBody>
      </p:sp>
    </p:spTree>
    <p:extLst>
      <p:ext uri="{BB962C8B-B14F-4D97-AF65-F5344CB8AC3E}">
        <p14:creationId xmlns:p14="http://schemas.microsoft.com/office/powerpoint/2010/main" val="617367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21</a:t>
            </a:fld>
            <a:endParaRPr lang="en-US"/>
          </a:p>
        </p:txBody>
      </p:sp>
    </p:spTree>
    <p:extLst>
      <p:ext uri="{BB962C8B-B14F-4D97-AF65-F5344CB8AC3E}">
        <p14:creationId xmlns:p14="http://schemas.microsoft.com/office/powerpoint/2010/main" val="1193312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24</a:t>
            </a:fld>
            <a:endParaRPr lang="en-US"/>
          </a:p>
        </p:txBody>
      </p:sp>
    </p:spTree>
    <p:extLst>
      <p:ext uri="{BB962C8B-B14F-4D97-AF65-F5344CB8AC3E}">
        <p14:creationId xmlns:p14="http://schemas.microsoft.com/office/powerpoint/2010/main" val="43083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25</a:t>
            </a:fld>
            <a:endParaRPr lang="en-US"/>
          </a:p>
        </p:txBody>
      </p:sp>
    </p:spTree>
    <p:extLst>
      <p:ext uri="{BB962C8B-B14F-4D97-AF65-F5344CB8AC3E}">
        <p14:creationId xmlns:p14="http://schemas.microsoft.com/office/powerpoint/2010/main" val="639145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26</a:t>
            </a:fld>
            <a:endParaRPr lang="en-US"/>
          </a:p>
        </p:txBody>
      </p:sp>
    </p:spTree>
    <p:extLst>
      <p:ext uri="{BB962C8B-B14F-4D97-AF65-F5344CB8AC3E}">
        <p14:creationId xmlns:p14="http://schemas.microsoft.com/office/powerpoint/2010/main" val="362268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3</a:t>
            </a:fld>
            <a:endParaRPr lang="en-US"/>
          </a:p>
        </p:txBody>
      </p:sp>
    </p:spTree>
    <p:extLst>
      <p:ext uri="{BB962C8B-B14F-4D97-AF65-F5344CB8AC3E}">
        <p14:creationId xmlns:p14="http://schemas.microsoft.com/office/powerpoint/2010/main" val="885349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27</a:t>
            </a:fld>
            <a:endParaRPr lang="en-US"/>
          </a:p>
        </p:txBody>
      </p:sp>
    </p:spTree>
    <p:extLst>
      <p:ext uri="{BB962C8B-B14F-4D97-AF65-F5344CB8AC3E}">
        <p14:creationId xmlns:p14="http://schemas.microsoft.com/office/powerpoint/2010/main" val="3495382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5CB8D5-57CF-FD4E-843B-9A7C8C0C351D}" type="slidenum">
              <a:rPr lang="en-US" smtClean="0"/>
              <a:t>29</a:t>
            </a:fld>
            <a:endParaRPr lang="en-US"/>
          </a:p>
        </p:txBody>
      </p:sp>
    </p:spTree>
    <p:extLst>
      <p:ext uri="{BB962C8B-B14F-4D97-AF65-F5344CB8AC3E}">
        <p14:creationId xmlns:p14="http://schemas.microsoft.com/office/powerpoint/2010/main" val="2693631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5CB8D5-57CF-FD4E-843B-9A7C8C0C351D}" type="slidenum">
              <a:rPr lang="en-US" smtClean="0"/>
              <a:t>30</a:t>
            </a:fld>
            <a:endParaRPr lang="en-US"/>
          </a:p>
        </p:txBody>
      </p:sp>
    </p:spTree>
    <p:extLst>
      <p:ext uri="{BB962C8B-B14F-4D97-AF65-F5344CB8AC3E}">
        <p14:creationId xmlns:p14="http://schemas.microsoft.com/office/powerpoint/2010/main" val="1310419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Cous</a:t>
            </a:r>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31</a:t>
            </a:fld>
            <a:endParaRPr lang="en-US"/>
          </a:p>
        </p:txBody>
      </p:sp>
    </p:spTree>
    <p:extLst>
      <p:ext uri="{BB962C8B-B14F-4D97-AF65-F5344CB8AC3E}">
        <p14:creationId xmlns:p14="http://schemas.microsoft.com/office/powerpoint/2010/main" val="3182818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32</a:t>
            </a:fld>
            <a:endParaRPr lang="en-US"/>
          </a:p>
        </p:txBody>
      </p:sp>
    </p:spTree>
    <p:extLst>
      <p:ext uri="{BB962C8B-B14F-4D97-AF65-F5344CB8AC3E}">
        <p14:creationId xmlns:p14="http://schemas.microsoft.com/office/powerpoint/2010/main" val="3957551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5CB8D5-57CF-FD4E-843B-9A7C8C0C351D}" type="slidenum">
              <a:rPr lang="en-US" smtClean="0"/>
              <a:t>33</a:t>
            </a:fld>
            <a:endParaRPr lang="en-US"/>
          </a:p>
        </p:txBody>
      </p:sp>
    </p:spTree>
    <p:extLst>
      <p:ext uri="{BB962C8B-B14F-4D97-AF65-F5344CB8AC3E}">
        <p14:creationId xmlns:p14="http://schemas.microsoft.com/office/powerpoint/2010/main" val="4257712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34</a:t>
            </a:fld>
            <a:endParaRPr lang="en-US"/>
          </a:p>
        </p:txBody>
      </p:sp>
    </p:spTree>
    <p:extLst>
      <p:ext uri="{BB962C8B-B14F-4D97-AF65-F5344CB8AC3E}">
        <p14:creationId xmlns:p14="http://schemas.microsoft.com/office/powerpoint/2010/main" val="1099142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35</a:t>
            </a:fld>
            <a:endParaRPr lang="en-US"/>
          </a:p>
        </p:txBody>
      </p:sp>
    </p:spTree>
    <p:extLst>
      <p:ext uri="{BB962C8B-B14F-4D97-AF65-F5344CB8AC3E}">
        <p14:creationId xmlns:p14="http://schemas.microsoft.com/office/powerpoint/2010/main" val="3546480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36</a:t>
            </a:fld>
            <a:endParaRPr lang="en-US"/>
          </a:p>
        </p:txBody>
      </p:sp>
    </p:spTree>
    <p:extLst>
      <p:ext uri="{BB962C8B-B14F-4D97-AF65-F5344CB8AC3E}">
        <p14:creationId xmlns:p14="http://schemas.microsoft.com/office/powerpoint/2010/main" val="300704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37</a:t>
            </a:fld>
            <a:endParaRPr lang="en-US"/>
          </a:p>
        </p:txBody>
      </p:sp>
    </p:spTree>
    <p:extLst>
      <p:ext uri="{BB962C8B-B14F-4D97-AF65-F5344CB8AC3E}">
        <p14:creationId xmlns:p14="http://schemas.microsoft.com/office/powerpoint/2010/main" val="195072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5</a:t>
            </a:fld>
            <a:endParaRPr lang="en-US"/>
          </a:p>
        </p:txBody>
      </p:sp>
    </p:spTree>
    <p:extLst>
      <p:ext uri="{BB962C8B-B14F-4D97-AF65-F5344CB8AC3E}">
        <p14:creationId xmlns:p14="http://schemas.microsoft.com/office/powerpoint/2010/main" val="3945929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39</a:t>
            </a:fld>
            <a:endParaRPr lang="en-US"/>
          </a:p>
        </p:txBody>
      </p:sp>
    </p:spTree>
    <p:extLst>
      <p:ext uri="{BB962C8B-B14F-4D97-AF65-F5344CB8AC3E}">
        <p14:creationId xmlns:p14="http://schemas.microsoft.com/office/powerpoint/2010/main" val="608253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55</a:t>
            </a:fld>
            <a:endParaRPr lang="en-US"/>
          </a:p>
        </p:txBody>
      </p:sp>
    </p:spTree>
    <p:extLst>
      <p:ext uri="{BB962C8B-B14F-4D97-AF65-F5344CB8AC3E}">
        <p14:creationId xmlns:p14="http://schemas.microsoft.com/office/powerpoint/2010/main" val="205019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6</a:t>
            </a:fld>
            <a:endParaRPr lang="en-US"/>
          </a:p>
        </p:txBody>
      </p:sp>
    </p:spTree>
    <p:extLst>
      <p:ext uri="{BB962C8B-B14F-4D97-AF65-F5344CB8AC3E}">
        <p14:creationId xmlns:p14="http://schemas.microsoft.com/office/powerpoint/2010/main" val="159465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7</a:t>
            </a:fld>
            <a:endParaRPr lang="en-US"/>
          </a:p>
        </p:txBody>
      </p:sp>
    </p:spTree>
    <p:extLst>
      <p:ext uri="{BB962C8B-B14F-4D97-AF65-F5344CB8AC3E}">
        <p14:creationId xmlns:p14="http://schemas.microsoft.com/office/powerpoint/2010/main" val="336809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8</a:t>
            </a:fld>
            <a:endParaRPr lang="en-US"/>
          </a:p>
        </p:txBody>
      </p:sp>
    </p:spTree>
    <p:extLst>
      <p:ext uri="{BB962C8B-B14F-4D97-AF65-F5344CB8AC3E}">
        <p14:creationId xmlns:p14="http://schemas.microsoft.com/office/powerpoint/2010/main" val="327417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10</a:t>
            </a:fld>
            <a:endParaRPr lang="en-US"/>
          </a:p>
        </p:txBody>
      </p:sp>
    </p:spTree>
    <p:extLst>
      <p:ext uri="{BB962C8B-B14F-4D97-AF65-F5344CB8AC3E}">
        <p14:creationId xmlns:p14="http://schemas.microsoft.com/office/powerpoint/2010/main" val="343185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11</a:t>
            </a:fld>
            <a:endParaRPr lang="en-US"/>
          </a:p>
        </p:txBody>
      </p:sp>
    </p:spTree>
    <p:extLst>
      <p:ext uri="{BB962C8B-B14F-4D97-AF65-F5344CB8AC3E}">
        <p14:creationId xmlns:p14="http://schemas.microsoft.com/office/powerpoint/2010/main" val="79514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CB8D5-57CF-FD4E-843B-9A7C8C0C351D}" type="slidenum">
              <a:rPr lang="en-US" smtClean="0"/>
              <a:t>12</a:t>
            </a:fld>
            <a:endParaRPr lang="en-US"/>
          </a:p>
        </p:txBody>
      </p:sp>
    </p:spTree>
    <p:extLst>
      <p:ext uri="{BB962C8B-B14F-4D97-AF65-F5344CB8AC3E}">
        <p14:creationId xmlns:p14="http://schemas.microsoft.com/office/powerpoint/2010/main" val="662797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3" Type="http://schemas.openxmlformats.org/officeDocument/2006/relationships/image" Target="../media/image24.emf"/><Relationship Id="rId18" Type="http://schemas.openxmlformats.org/officeDocument/2006/relationships/image" Target="../media/image29.emf"/><Relationship Id="rId26" Type="http://schemas.openxmlformats.org/officeDocument/2006/relationships/image" Target="../media/image37.emf"/><Relationship Id="rId39" Type="http://schemas.openxmlformats.org/officeDocument/2006/relationships/image" Target="../media/image50.emf"/><Relationship Id="rId3" Type="http://schemas.openxmlformats.org/officeDocument/2006/relationships/image" Target="../media/image14.emf"/><Relationship Id="rId21" Type="http://schemas.openxmlformats.org/officeDocument/2006/relationships/image" Target="../media/image32.emf"/><Relationship Id="rId34" Type="http://schemas.openxmlformats.org/officeDocument/2006/relationships/image" Target="../media/image45.emf"/><Relationship Id="rId42" Type="http://schemas.openxmlformats.org/officeDocument/2006/relationships/image" Target="../media/image53.emf"/><Relationship Id="rId47" Type="http://schemas.openxmlformats.org/officeDocument/2006/relationships/image" Target="../media/image58.emf"/><Relationship Id="rId7" Type="http://schemas.openxmlformats.org/officeDocument/2006/relationships/image" Target="../media/image18.emf"/><Relationship Id="rId12" Type="http://schemas.openxmlformats.org/officeDocument/2006/relationships/image" Target="../media/image23.emf"/><Relationship Id="rId17" Type="http://schemas.openxmlformats.org/officeDocument/2006/relationships/image" Target="../media/image28.emf"/><Relationship Id="rId25" Type="http://schemas.openxmlformats.org/officeDocument/2006/relationships/image" Target="../media/image36.emf"/><Relationship Id="rId33" Type="http://schemas.openxmlformats.org/officeDocument/2006/relationships/image" Target="../media/image44.emf"/><Relationship Id="rId38" Type="http://schemas.openxmlformats.org/officeDocument/2006/relationships/image" Target="../media/image49.emf"/><Relationship Id="rId46" Type="http://schemas.openxmlformats.org/officeDocument/2006/relationships/image" Target="../media/image57.emf"/><Relationship Id="rId2" Type="http://schemas.openxmlformats.org/officeDocument/2006/relationships/image" Target="../media/image13.emf"/><Relationship Id="rId16" Type="http://schemas.openxmlformats.org/officeDocument/2006/relationships/image" Target="../media/image27.emf"/><Relationship Id="rId20" Type="http://schemas.openxmlformats.org/officeDocument/2006/relationships/image" Target="../media/image31.emf"/><Relationship Id="rId29" Type="http://schemas.openxmlformats.org/officeDocument/2006/relationships/image" Target="../media/image40.emf"/><Relationship Id="rId41" Type="http://schemas.openxmlformats.org/officeDocument/2006/relationships/image" Target="../media/image52.emf"/><Relationship Id="rId1" Type="http://schemas.openxmlformats.org/officeDocument/2006/relationships/slideMaster" Target="../slideMasters/slideMaster1.xml"/><Relationship Id="rId6" Type="http://schemas.openxmlformats.org/officeDocument/2006/relationships/image" Target="../media/image17.emf"/><Relationship Id="rId11" Type="http://schemas.openxmlformats.org/officeDocument/2006/relationships/image" Target="../media/image22.emf"/><Relationship Id="rId24" Type="http://schemas.openxmlformats.org/officeDocument/2006/relationships/image" Target="../media/image35.emf"/><Relationship Id="rId32" Type="http://schemas.openxmlformats.org/officeDocument/2006/relationships/image" Target="../media/image43.emf"/><Relationship Id="rId37" Type="http://schemas.openxmlformats.org/officeDocument/2006/relationships/image" Target="../media/image48.emf"/><Relationship Id="rId40" Type="http://schemas.openxmlformats.org/officeDocument/2006/relationships/image" Target="../media/image51.emf"/><Relationship Id="rId45" Type="http://schemas.openxmlformats.org/officeDocument/2006/relationships/image" Target="../media/image56.emf"/><Relationship Id="rId5" Type="http://schemas.openxmlformats.org/officeDocument/2006/relationships/image" Target="../media/image16.emf"/><Relationship Id="rId15" Type="http://schemas.openxmlformats.org/officeDocument/2006/relationships/image" Target="../media/image26.emf"/><Relationship Id="rId23" Type="http://schemas.openxmlformats.org/officeDocument/2006/relationships/image" Target="../media/image34.emf"/><Relationship Id="rId28" Type="http://schemas.openxmlformats.org/officeDocument/2006/relationships/image" Target="../media/image39.emf"/><Relationship Id="rId36" Type="http://schemas.openxmlformats.org/officeDocument/2006/relationships/image" Target="../media/image47.emf"/><Relationship Id="rId49" Type="http://schemas.openxmlformats.org/officeDocument/2006/relationships/image" Target="../media/image60.emf"/><Relationship Id="rId10" Type="http://schemas.openxmlformats.org/officeDocument/2006/relationships/image" Target="../media/image21.emf"/><Relationship Id="rId19" Type="http://schemas.openxmlformats.org/officeDocument/2006/relationships/image" Target="../media/image30.emf"/><Relationship Id="rId31" Type="http://schemas.openxmlformats.org/officeDocument/2006/relationships/image" Target="../media/image42.emf"/><Relationship Id="rId44" Type="http://schemas.openxmlformats.org/officeDocument/2006/relationships/image" Target="../media/image55.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 Id="rId22" Type="http://schemas.openxmlformats.org/officeDocument/2006/relationships/image" Target="../media/image33.emf"/><Relationship Id="rId27" Type="http://schemas.openxmlformats.org/officeDocument/2006/relationships/image" Target="../media/image38.emf"/><Relationship Id="rId30" Type="http://schemas.openxmlformats.org/officeDocument/2006/relationships/image" Target="../media/image41.emf"/><Relationship Id="rId35" Type="http://schemas.openxmlformats.org/officeDocument/2006/relationships/image" Target="../media/image46.emf"/><Relationship Id="rId43" Type="http://schemas.openxmlformats.org/officeDocument/2006/relationships/image" Target="../media/image54.emf"/><Relationship Id="rId48" Type="http://schemas.openxmlformats.org/officeDocument/2006/relationships/image" Target="../media/image59.emf"/><Relationship Id="rId8" Type="http://schemas.openxmlformats.org/officeDocument/2006/relationships/image" Target="../media/image19.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image" Target="../media/image72.emf"/><Relationship Id="rId18" Type="http://schemas.openxmlformats.org/officeDocument/2006/relationships/image" Target="../media/image77.emf"/><Relationship Id="rId3" Type="http://schemas.openxmlformats.org/officeDocument/2006/relationships/image" Target="../media/image62.emf"/><Relationship Id="rId7" Type="http://schemas.openxmlformats.org/officeDocument/2006/relationships/image" Target="../media/image66.emf"/><Relationship Id="rId12" Type="http://schemas.openxmlformats.org/officeDocument/2006/relationships/image" Target="../media/image71.emf"/><Relationship Id="rId17" Type="http://schemas.openxmlformats.org/officeDocument/2006/relationships/image" Target="../media/image76.emf"/><Relationship Id="rId2" Type="http://schemas.openxmlformats.org/officeDocument/2006/relationships/image" Target="../media/image61.emf"/><Relationship Id="rId16" Type="http://schemas.openxmlformats.org/officeDocument/2006/relationships/image" Target="../media/image75.emf"/><Relationship Id="rId1" Type="http://schemas.openxmlformats.org/officeDocument/2006/relationships/slideMaster" Target="../slideMasters/slideMaster1.xml"/><Relationship Id="rId6" Type="http://schemas.openxmlformats.org/officeDocument/2006/relationships/image" Target="../media/image65.emf"/><Relationship Id="rId11" Type="http://schemas.openxmlformats.org/officeDocument/2006/relationships/image" Target="../media/image70.emf"/><Relationship Id="rId5" Type="http://schemas.openxmlformats.org/officeDocument/2006/relationships/image" Target="../media/image64.emf"/><Relationship Id="rId15" Type="http://schemas.openxmlformats.org/officeDocument/2006/relationships/image" Target="../media/image74.emf"/><Relationship Id="rId10" Type="http://schemas.openxmlformats.org/officeDocument/2006/relationships/image" Target="../media/image69.emf"/><Relationship Id="rId4" Type="http://schemas.openxmlformats.org/officeDocument/2006/relationships/image" Target="../media/image63.emf"/><Relationship Id="rId9" Type="http://schemas.openxmlformats.org/officeDocument/2006/relationships/image" Target="../media/image68.emf"/><Relationship Id="rId14" Type="http://schemas.openxmlformats.org/officeDocument/2006/relationships/image" Target="../media/image7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descr="16-CIV-PPT_Cover_Generic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54008" cy="6940506"/>
          </a:xfrm>
          <a:prstGeom prst="rect">
            <a:avLst/>
          </a:prstGeom>
        </p:spPr>
      </p:pic>
      <p:sp>
        <p:nvSpPr>
          <p:cNvPr id="9" name="Title 1"/>
          <p:cNvSpPr>
            <a:spLocks noGrp="1"/>
          </p:cNvSpPr>
          <p:nvPr>
            <p:ph type="ctrTitle"/>
          </p:nvPr>
        </p:nvSpPr>
        <p:spPr>
          <a:xfrm>
            <a:off x="891700" y="2130426"/>
            <a:ext cx="7566500" cy="1019804"/>
          </a:xfrm>
        </p:spPr>
        <p:txBody>
          <a:bodyPr>
            <a:normAutofit/>
          </a:bodyPr>
          <a:lstStyle>
            <a:lvl1pPr>
              <a:defRPr sz="36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891700" y="3180223"/>
            <a:ext cx="7566500" cy="900066"/>
          </a:xfrm>
        </p:spPr>
        <p:txBody>
          <a:bodyPr>
            <a:normAutofit/>
          </a:bodyPr>
          <a:lstStyle>
            <a:lvl1pPr marL="0" indent="0" algn="l">
              <a:buNone/>
              <a:defRPr sz="20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fld id="{6716E0DE-8A77-274C-B426-773919123AB4}" type="slidenum">
              <a:rPr lang="en-US" smtClean="0"/>
              <a:pPr/>
              <a:t>‹#›</a:t>
            </a:fld>
            <a:endParaRPr lang="en-US" dirty="0"/>
          </a:p>
        </p:txBody>
      </p:sp>
      <p:pic>
        <p:nvPicPr>
          <p:cNvPr id="13" name="Picture 12"/>
          <p:cNvPicPr>
            <a:picLocks noChangeAspect="1"/>
          </p:cNvPicPr>
          <p:nvPr userDrawn="1"/>
        </p:nvPicPr>
        <p:blipFill>
          <a:blip r:embed="rId3"/>
          <a:stretch>
            <a:fillRect/>
          </a:stretch>
        </p:blipFill>
        <p:spPr>
          <a:xfrm>
            <a:off x="459900" y="6427625"/>
            <a:ext cx="431800" cy="190500"/>
          </a:xfrm>
          <a:prstGeom prst="rect">
            <a:avLst/>
          </a:prstGeom>
        </p:spPr>
      </p:pic>
      <p:sp>
        <p:nvSpPr>
          <p:cNvPr id="15" name="Footer Placeholder 8"/>
          <p:cNvSpPr>
            <a:spLocks noGrp="1"/>
          </p:cNvSpPr>
          <p:nvPr>
            <p:ph type="ftr" sz="quarter" idx="3"/>
          </p:nvPr>
        </p:nvSpPr>
        <p:spPr>
          <a:xfrm>
            <a:off x="969414" y="6356350"/>
            <a:ext cx="5050386" cy="365125"/>
          </a:xfrm>
          <a:prstGeom prst="rect">
            <a:avLst/>
          </a:prstGeom>
        </p:spPr>
        <p:txBody>
          <a:bodyPr vert="horz" lIns="91440" tIns="45720" rIns="91440" bIns="45720" rtlCol="0" anchor="ctr"/>
          <a:lstStyle>
            <a:lvl1pPr algn="l">
              <a:defRPr sz="1100">
                <a:solidFill>
                  <a:schemeClr val="bg1"/>
                </a:solidFill>
                <a:latin typeface="Helvetica Neue Light"/>
                <a:cs typeface="Helvetica Neue Light"/>
              </a:defRPr>
            </a:lvl1pPr>
          </a:lstStyle>
          <a:p>
            <a:r>
              <a:rPr lang="en-US"/>
              <a:t>Civilian  and Mission Hospital</a:t>
            </a:r>
            <a:endParaRPr lang="en-US" dirty="0"/>
          </a:p>
        </p:txBody>
      </p:sp>
    </p:spTree>
    <p:extLst>
      <p:ext uri="{BB962C8B-B14F-4D97-AF65-F5344CB8AC3E}">
        <p14:creationId xmlns:p14="http://schemas.microsoft.com/office/powerpoint/2010/main" val="90789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descr="16-CIV-PPT_Cover_Palm_tre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ctrTitle"/>
          </p:nvPr>
        </p:nvSpPr>
        <p:spPr>
          <a:xfrm>
            <a:off x="891700" y="2130426"/>
            <a:ext cx="7566500" cy="1019804"/>
          </a:xfrm>
        </p:spPr>
        <p:txBody>
          <a:bodyPr>
            <a:normAutofit/>
          </a:bodyPr>
          <a:lstStyle>
            <a:lvl1pPr>
              <a:defRPr sz="36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891700" y="3180223"/>
            <a:ext cx="7566500" cy="900066"/>
          </a:xfrm>
        </p:spPr>
        <p:txBody>
          <a:bodyPr>
            <a:normAutofit/>
          </a:bodyPr>
          <a:lstStyle>
            <a:lvl1pPr marL="0" indent="0" algn="l">
              <a:buNone/>
              <a:defRPr sz="20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p:cNvSpPr>
            <a:spLocks noGrp="1"/>
          </p:cNvSpPr>
          <p:nvPr>
            <p:ph type="ftr" sz="quarter" idx="11"/>
          </p:nvPr>
        </p:nvSpPr>
        <p:spPr>
          <a:xfrm>
            <a:off x="1020028" y="6356350"/>
            <a:ext cx="4480122" cy="365125"/>
          </a:xfrm>
          <a:prstGeom prst="rect">
            <a:avLst/>
          </a:prstGeom>
        </p:spPr>
        <p:txBody>
          <a:bodyPr/>
          <a:lstStyle>
            <a:lvl1pPr>
              <a:defRPr>
                <a:solidFill>
                  <a:schemeClr val="bg1"/>
                </a:solidFill>
              </a:defRPr>
            </a:lvl1pPr>
          </a:lstStyle>
          <a:p>
            <a:r>
              <a:rPr lang="en-US"/>
              <a:t>Civilian  and Mission Hospital</a:t>
            </a: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fld id="{6716E0DE-8A77-274C-B426-773919123AB4}" type="slidenum">
              <a:rPr lang="en-US" smtClean="0"/>
              <a:pPr/>
              <a:t>‹#›</a:t>
            </a:fld>
            <a:endParaRPr lang="en-US" dirty="0"/>
          </a:p>
        </p:txBody>
      </p:sp>
      <p:pic>
        <p:nvPicPr>
          <p:cNvPr id="13" name="Picture 12"/>
          <p:cNvPicPr>
            <a:picLocks noChangeAspect="1"/>
          </p:cNvPicPr>
          <p:nvPr userDrawn="1"/>
        </p:nvPicPr>
        <p:blipFill>
          <a:blip r:embed="rId3"/>
          <a:stretch>
            <a:fillRect/>
          </a:stretch>
        </p:blipFill>
        <p:spPr>
          <a:xfrm>
            <a:off x="459900" y="6427625"/>
            <a:ext cx="431800" cy="190500"/>
          </a:xfrm>
          <a:prstGeom prst="rect">
            <a:avLst/>
          </a:prstGeom>
        </p:spPr>
      </p:pic>
    </p:spTree>
    <p:extLst>
      <p:ext uri="{BB962C8B-B14F-4D97-AF65-F5344CB8AC3E}">
        <p14:creationId xmlns:p14="http://schemas.microsoft.com/office/powerpoint/2010/main" val="322184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20028" y="6356350"/>
            <a:ext cx="4480122" cy="365125"/>
          </a:xfrm>
          <a:prstGeom prst="rect">
            <a:avLst/>
          </a:prstGeom>
        </p:spPr>
        <p:txBody>
          <a:bodyPr/>
          <a:lstStyle/>
          <a:p>
            <a:r>
              <a:rPr lang="en-US"/>
              <a:t>Civilian  and Mission Hospital</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716E0DE-8A77-274C-B426-773919123AB4}" type="slidenum">
              <a:rPr lang="en-US" smtClean="0"/>
              <a:t>‹#›</a:t>
            </a:fld>
            <a:endParaRPr lang="en-US"/>
          </a:p>
        </p:txBody>
      </p:sp>
      <p:pic>
        <p:nvPicPr>
          <p:cNvPr id="2" name="Picture 1" descr="Clock_Tim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7776" y="1730454"/>
            <a:ext cx="647700" cy="647700"/>
          </a:xfrm>
          <a:prstGeom prst="rect">
            <a:avLst/>
          </a:prstGeom>
        </p:spPr>
      </p:pic>
      <p:pic>
        <p:nvPicPr>
          <p:cNvPr id="5" name="Picture 4" descr="handshake_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762" y="2746673"/>
            <a:ext cx="916178" cy="539527"/>
          </a:xfrm>
          <a:prstGeom prst="rect">
            <a:avLst/>
          </a:prstGeom>
        </p:spPr>
      </p:pic>
      <p:pic>
        <p:nvPicPr>
          <p:cNvPr id="6" name="Picture 5" descr="hearts_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5024" y="939544"/>
            <a:ext cx="764587" cy="628428"/>
          </a:xfrm>
          <a:prstGeom prst="rect">
            <a:avLst/>
          </a:prstGeom>
        </p:spPr>
      </p:pic>
      <p:pic>
        <p:nvPicPr>
          <p:cNvPr id="7" name="Picture 6" descr="house_icon.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00827" y="888744"/>
            <a:ext cx="673100" cy="660400"/>
          </a:xfrm>
          <a:prstGeom prst="rect">
            <a:avLst/>
          </a:prstGeom>
        </p:spPr>
      </p:pic>
      <p:pic>
        <p:nvPicPr>
          <p:cNvPr id="8" name="Picture 7" descr="Idea_creative_lightbulb.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5699" y="793276"/>
            <a:ext cx="620965" cy="814380"/>
          </a:xfrm>
          <a:prstGeom prst="rect">
            <a:avLst/>
          </a:prstGeom>
        </p:spPr>
      </p:pic>
      <p:pic>
        <p:nvPicPr>
          <p:cNvPr id="9" name="Picture 8" descr="Instagram_camera.eps"/>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0150" y="939544"/>
            <a:ext cx="571500" cy="622300"/>
          </a:xfrm>
          <a:prstGeom prst="rect">
            <a:avLst/>
          </a:prstGeom>
        </p:spPr>
      </p:pic>
      <p:pic>
        <p:nvPicPr>
          <p:cNvPr id="10" name="Picture 9" descr="iphone_icon.eps"/>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350000" y="939544"/>
            <a:ext cx="406400" cy="622300"/>
          </a:xfrm>
          <a:prstGeom prst="rect">
            <a:avLst/>
          </a:prstGeom>
        </p:spPr>
      </p:pic>
      <p:pic>
        <p:nvPicPr>
          <p:cNvPr id="11" name="Picture 10" descr="Like_thumbs_up.eps"/>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11219" y="888744"/>
            <a:ext cx="609600" cy="622300"/>
          </a:xfrm>
          <a:prstGeom prst="rect">
            <a:avLst/>
          </a:prstGeom>
        </p:spPr>
      </p:pic>
      <p:pic>
        <p:nvPicPr>
          <p:cNvPr id="12" name="Picture 11" descr="mail_email_icon.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96610" y="1877538"/>
            <a:ext cx="622300" cy="419100"/>
          </a:xfrm>
          <a:prstGeom prst="rect">
            <a:avLst/>
          </a:prstGeom>
        </p:spPr>
      </p:pic>
      <p:pic>
        <p:nvPicPr>
          <p:cNvPr id="13" name="Picture 12" descr="message_bubble.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91988" y="1854899"/>
            <a:ext cx="520700" cy="635000"/>
          </a:xfrm>
          <a:prstGeom prst="rect">
            <a:avLst/>
          </a:prstGeom>
        </p:spPr>
      </p:pic>
      <p:pic>
        <p:nvPicPr>
          <p:cNvPr id="14" name="Picture 13" descr="Money_bag.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12391" y="1755514"/>
            <a:ext cx="469194" cy="639190"/>
          </a:xfrm>
          <a:prstGeom prst="rect">
            <a:avLst/>
          </a:prstGeom>
        </p:spPr>
      </p:pic>
      <p:pic>
        <p:nvPicPr>
          <p:cNvPr id="15" name="Picture 14" descr="Money_dollar.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33736" y="1854899"/>
            <a:ext cx="846666" cy="441739"/>
          </a:xfrm>
          <a:prstGeom prst="rect">
            <a:avLst/>
          </a:prstGeom>
        </p:spPr>
      </p:pic>
      <p:pic>
        <p:nvPicPr>
          <p:cNvPr id="16" name="Picture 15" descr="pen_paper_writing_icon.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370355" y="920440"/>
            <a:ext cx="593776" cy="628704"/>
          </a:xfrm>
          <a:prstGeom prst="rect">
            <a:avLst/>
          </a:prstGeom>
        </p:spPr>
      </p:pic>
      <p:pic>
        <p:nvPicPr>
          <p:cNvPr id="17" name="Picture 16" descr="People_talking_conversation.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028874" y="2566325"/>
            <a:ext cx="644203" cy="635000"/>
          </a:xfrm>
          <a:prstGeom prst="rect">
            <a:avLst/>
          </a:prstGeom>
        </p:spPr>
      </p:pic>
      <p:pic>
        <p:nvPicPr>
          <p:cNvPr id="18" name="Picture 17" descr="People_team_icons.eps"/>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949237" y="2677606"/>
            <a:ext cx="889252" cy="499229"/>
          </a:xfrm>
          <a:prstGeom prst="rect">
            <a:avLst/>
          </a:prstGeom>
        </p:spPr>
      </p:pic>
      <p:pic>
        <p:nvPicPr>
          <p:cNvPr id="19" name="Picture 18" descr="person_icon_profile.ep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079042" y="2560830"/>
            <a:ext cx="518773" cy="673495"/>
          </a:xfrm>
          <a:prstGeom prst="rect">
            <a:avLst/>
          </a:prstGeom>
        </p:spPr>
      </p:pic>
      <p:pic>
        <p:nvPicPr>
          <p:cNvPr id="20" name="Picture 19" descr="phone_call_ringing.ep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385024" y="1773709"/>
            <a:ext cx="622300" cy="622300"/>
          </a:xfrm>
          <a:prstGeom prst="rect">
            <a:avLst/>
          </a:prstGeom>
        </p:spPr>
      </p:pic>
      <p:pic>
        <p:nvPicPr>
          <p:cNvPr id="21" name="Picture 20" descr="Target_icon.eps"/>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077667" y="753592"/>
            <a:ext cx="831280" cy="831280"/>
          </a:xfrm>
          <a:prstGeom prst="rect">
            <a:avLst/>
          </a:prstGeom>
        </p:spPr>
      </p:pic>
      <p:pic>
        <p:nvPicPr>
          <p:cNvPr id="22" name="Picture 21" descr="targeting_magnify_glass_icon.eps"/>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656813" y="2600400"/>
            <a:ext cx="685800" cy="685800"/>
          </a:xfrm>
          <a:prstGeom prst="rect">
            <a:avLst/>
          </a:prstGeom>
        </p:spPr>
      </p:pic>
      <p:pic>
        <p:nvPicPr>
          <p:cNvPr id="23" name="Picture 22" descr="Team_cycle_icon.eps"/>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668900" y="2470000"/>
            <a:ext cx="849514" cy="816200"/>
          </a:xfrm>
          <a:prstGeom prst="rect">
            <a:avLst/>
          </a:prstGeom>
        </p:spPr>
      </p:pic>
      <p:pic>
        <p:nvPicPr>
          <p:cNvPr id="24" name="Picture 23" descr="Team_hierarchy.eps"/>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3823904" y="2402693"/>
            <a:ext cx="798632" cy="798632"/>
          </a:xfrm>
          <a:prstGeom prst="rect">
            <a:avLst/>
          </a:prstGeom>
        </p:spPr>
      </p:pic>
      <p:pic>
        <p:nvPicPr>
          <p:cNvPr id="25" name="Picture 24" descr="Time_hourglass.eps"/>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330777" y="1755514"/>
            <a:ext cx="576446" cy="640495"/>
          </a:xfrm>
          <a:prstGeom prst="rect">
            <a:avLst/>
          </a:prstGeom>
        </p:spPr>
      </p:pic>
      <p:pic>
        <p:nvPicPr>
          <p:cNvPr id="26" name="Picture 25" descr="twitter_bird.eps"/>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257685" y="1022316"/>
            <a:ext cx="723900" cy="457200"/>
          </a:xfrm>
          <a:prstGeom prst="rect">
            <a:avLst/>
          </a:prstGeom>
        </p:spPr>
      </p:pic>
      <p:pic>
        <p:nvPicPr>
          <p:cNvPr id="27" name="Picture 26" descr="world_network_icon.eps"/>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144596" y="1755854"/>
            <a:ext cx="622300" cy="622300"/>
          </a:xfrm>
          <a:prstGeom prst="rect">
            <a:avLst/>
          </a:prstGeom>
        </p:spPr>
      </p:pic>
      <p:sp>
        <p:nvSpPr>
          <p:cNvPr id="28" name="Rectangle 27"/>
          <p:cNvSpPr/>
          <p:nvPr userDrawn="1"/>
        </p:nvSpPr>
        <p:spPr>
          <a:xfrm>
            <a:off x="-39689" y="3382208"/>
            <a:ext cx="9246937" cy="2880762"/>
          </a:xfrm>
          <a:prstGeom prst="rect">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Clock_Time_W.eps"/>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016678" y="4488785"/>
            <a:ext cx="566280" cy="566280"/>
          </a:xfrm>
          <a:prstGeom prst="rect">
            <a:avLst/>
          </a:prstGeom>
        </p:spPr>
      </p:pic>
      <p:pic>
        <p:nvPicPr>
          <p:cNvPr id="30" name="Picture 29" descr="handshake_icon_W.eps"/>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653066" y="5468890"/>
            <a:ext cx="859325" cy="506047"/>
          </a:xfrm>
          <a:prstGeom prst="rect">
            <a:avLst/>
          </a:prstGeom>
        </p:spPr>
      </p:pic>
      <p:pic>
        <p:nvPicPr>
          <p:cNvPr id="31" name="Picture 30" descr="hearts_icon_W.eps"/>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3189380" y="3615678"/>
            <a:ext cx="734848" cy="603985"/>
          </a:xfrm>
          <a:prstGeom prst="rect">
            <a:avLst/>
          </a:prstGeom>
        </p:spPr>
      </p:pic>
      <p:pic>
        <p:nvPicPr>
          <p:cNvPr id="32" name="Picture 31" descr="house_icon_W.eps"/>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4212755" y="3559263"/>
            <a:ext cx="673100" cy="660400"/>
          </a:xfrm>
          <a:prstGeom prst="rect">
            <a:avLst/>
          </a:prstGeom>
        </p:spPr>
      </p:pic>
      <p:pic>
        <p:nvPicPr>
          <p:cNvPr id="33" name="Picture 32" descr="Idea_creative_lightbulb_W.eps"/>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561374" y="3462216"/>
            <a:ext cx="593032" cy="777747"/>
          </a:xfrm>
          <a:prstGeom prst="rect">
            <a:avLst/>
          </a:prstGeom>
        </p:spPr>
      </p:pic>
      <p:pic>
        <p:nvPicPr>
          <p:cNvPr id="34" name="Picture 33" descr="Instagram_camera_W.eps"/>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5157638" y="3617663"/>
            <a:ext cx="571500" cy="622300"/>
          </a:xfrm>
          <a:prstGeom prst="rect">
            <a:avLst/>
          </a:prstGeom>
        </p:spPr>
      </p:pic>
      <p:pic>
        <p:nvPicPr>
          <p:cNvPr id="35" name="Picture 34" descr="iphone_icon_W.eps"/>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5976054" y="3676743"/>
            <a:ext cx="406400" cy="622300"/>
          </a:xfrm>
          <a:prstGeom prst="rect">
            <a:avLst/>
          </a:prstGeom>
        </p:spPr>
      </p:pic>
      <p:pic>
        <p:nvPicPr>
          <p:cNvPr id="36" name="Picture 35" descr="Like_thumbs_up_W.eps"/>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6669369" y="3597363"/>
            <a:ext cx="609600" cy="622300"/>
          </a:xfrm>
          <a:prstGeom prst="rect">
            <a:avLst/>
          </a:prstGeom>
        </p:spPr>
      </p:pic>
      <p:pic>
        <p:nvPicPr>
          <p:cNvPr id="37" name="Picture 36" descr="mail_email_icon_W.eps"/>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4149611" y="4573579"/>
            <a:ext cx="622300" cy="419100"/>
          </a:xfrm>
          <a:prstGeom prst="rect">
            <a:avLst/>
          </a:prstGeom>
        </p:spPr>
      </p:pic>
      <p:pic>
        <p:nvPicPr>
          <p:cNvPr id="38" name="Picture 37" descr="message_bubble_W.eps"/>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533632" y="4475175"/>
            <a:ext cx="520700" cy="635000"/>
          </a:xfrm>
          <a:prstGeom prst="rect">
            <a:avLst/>
          </a:prstGeom>
        </p:spPr>
      </p:pic>
      <p:pic>
        <p:nvPicPr>
          <p:cNvPr id="39" name="Picture 38" descr="Money_bag_W.eps"/>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1403792" y="4333394"/>
            <a:ext cx="502728" cy="684876"/>
          </a:xfrm>
          <a:prstGeom prst="rect">
            <a:avLst/>
          </a:prstGeom>
        </p:spPr>
      </p:pic>
      <p:pic>
        <p:nvPicPr>
          <p:cNvPr id="40" name="Picture 39" descr="Money_dollar_W.eps"/>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2210749" y="4573579"/>
            <a:ext cx="753382" cy="393069"/>
          </a:xfrm>
          <a:prstGeom prst="rect">
            <a:avLst/>
          </a:prstGeom>
        </p:spPr>
      </p:pic>
      <p:pic>
        <p:nvPicPr>
          <p:cNvPr id="41" name="Picture 40" descr="pen_paper_writing_icon_W.eps"/>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2256943" y="3624123"/>
            <a:ext cx="580332" cy="614470"/>
          </a:xfrm>
          <a:prstGeom prst="rect">
            <a:avLst/>
          </a:prstGeom>
        </p:spPr>
      </p:pic>
      <p:pic>
        <p:nvPicPr>
          <p:cNvPr id="42" name="Picture 41" descr="People_talking_conversation_W.eps"/>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4532918" y="5266237"/>
            <a:ext cx="718971" cy="708700"/>
          </a:xfrm>
          <a:prstGeom prst="rect">
            <a:avLst/>
          </a:prstGeom>
        </p:spPr>
      </p:pic>
      <p:pic>
        <p:nvPicPr>
          <p:cNvPr id="43" name="Picture 42" descr="People_team_icons_W.eps"/>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5693466" y="5373881"/>
            <a:ext cx="995127" cy="558668"/>
          </a:xfrm>
          <a:prstGeom prst="rect">
            <a:avLst/>
          </a:prstGeom>
        </p:spPr>
      </p:pic>
      <p:pic>
        <p:nvPicPr>
          <p:cNvPr id="44" name="Picture 43" descr="person_icon_profile_W.eps"/>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6981805" y="5201424"/>
            <a:ext cx="572828" cy="743671"/>
          </a:xfrm>
          <a:prstGeom prst="rect">
            <a:avLst/>
          </a:prstGeom>
        </p:spPr>
      </p:pic>
      <p:pic>
        <p:nvPicPr>
          <p:cNvPr id="45" name="Picture 44" descr="phone_call_ringing_W.eps"/>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3304765" y="4475175"/>
            <a:ext cx="622300" cy="622300"/>
          </a:xfrm>
          <a:prstGeom prst="rect">
            <a:avLst/>
          </a:prstGeom>
        </p:spPr>
      </p:pic>
      <p:pic>
        <p:nvPicPr>
          <p:cNvPr id="46" name="Picture 45" descr="Target_icon_W.eps"/>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7515857" y="3520483"/>
            <a:ext cx="773934" cy="773934"/>
          </a:xfrm>
          <a:prstGeom prst="rect">
            <a:avLst/>
          </a:prstGeom>
        </p:spPr>
      </p:pic>
      <p:pic>
        <p:nvPicPr>
          <p:cNvPr id="47" name="Picture 46" descr="targeting_magnify_glass_icon_W.eps"/>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760585" y="5303736"/>
            <a:ext cx="685800" cy="685800"/>
          </a:xfrm>
          <a:prstGeom prst="rect">
            <a:avLst/>
          </a:prstGeom>
        </p:spPr>
      </p:pic>
      <p:pic>
        <p:nvPicPr>
          <p:cNvPr id="48" name="Picture 47" descr="Team_cycle_icon_W.eps"/>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2642013" y="5242956"/>
            <a:ext cx="717740" cy="689593"/>
          </a:xfrm>
          <a:prstGeom prst="rect">
            <a:avLst/>
          </a:prstGeom>
        </p:spPr>
      </p:pic>
      <p:pic>
        <p:nvPicPr>
          <p:cNvPr id="49" name="Picture 48" descr="Team_hierarchy_W.eps"/>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3638952" y="5182143"/>
            <a:ext cx="719213" cy="719213"/>
          </a:xfrm>
          <a:prstGeom prst="rect">
            <a:avLst/>
          </a:prstGeom>
        </p:spPr>
      </p:pic>
      <p:pic>
        <p:nvPicPr>
          <p:cNvPr id="50" name="Picture 49" descr="Time_hourglass_W.eps"/>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5123278" y="4466309"/>
            <a:ext cx="568049" cy="631166"/>
          </a:xfrm>
          <a:prstGeom prst="rect">
            <a:avLst/>
          </a:prstGeom>
        </p:spPr>
      </p:pic>
      <p:pic>
        <p:nvPicPr>
          <p:cNvPr id="51" name="Picture 50" descr="twitter_bird_W.eps"/>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1258032" y="3723683"/>
            <a:ext cx="723900" cy="457200"/>
          </a:xfrm>
          <a:prstGeom prst="rect">
            <a:avLst/>
          </a:prstGeom>
        </p:spPr>
      </p:pic>
      <p:pic>
        <p:nvPicPr>
          <p:cNvPr id="52" name="Picture 51" descr="world_network_icon_W.eps"/>
          <p:cNvPicPr>
            <a:picLocks noChangeAspect="1"/>
          </p:cNvPicPr>
          <p:nvPr userDrawn="1"/>
        </p:nvPicPr>
        <p:blipFill>
          <a:blip r:embed="rId49">
            <a:extLst>
              <a:ext uri="{28A0092B-C50C-407E-A947-70E740481C1C}">
                <a14:useLocalDpi xmlns:a14="http://schemas.microsoft.com/office/drawing/2010/main" val="0"/>
              </a:ext>
            </a:extLst>
          </a:blip>
          <a:stretch>
            <a:fillRect/>
          </a:stretch>
        </p:blipFill>
        <p:spPr>
          <a:xfrm>
            <a:off x="6872001" y="4432765"/>
            <a:ext cx="622300" cy="622300"/>
          </a:xfrm>
          <a:prstGeom prst="rect">
            <a:avLst/>
          </a:prstGeom>
        </p:spPr>
      </p:pic>
      <p:sp>
        <p:nvSpPr>
          <p:cNvPr id="53" name="TextBox 52"/>
          <p:cNvSpPr txBox="1"/>
          <p:nvPr userDrawn="1"/>
        </p:nvSpPr>
        <p:spPr>
          <a:xfrm>
            <a:off x="442441" y="117542"/>
            <a:ext cx="8466505" cy="646331"/>
          </a:xfrm>
          <a:prstGeom prst="rect">
            <a:avLst/>
          </a:prstGeom>
          <a:noFill/>
        </p:spPr>
        <p:txBody>
          <a:bodyPr wrap="square" rtlCol="0">
            <a:spAutoFit/>
          </a:bodyPr>
          <a:lstStyle/>
          <a:p>
            <a:r>
              <a:rPr lang="en-US" dirty="0">
                <a:latin typeface="Helvetica Neue Light"/>
                <a:cs typeface="Helvetica Neue Light"/>
              </a:rPr>
              <a:t>Copy &amp; Paste Icons. Also in Shared Folder:</a:t>
            </a:r>
          </a:p>
          <a:p>
            <a:r>
              <a:rPr lang="en-US" dirty="0">
                <a:latin typeface="Helvetica Neue Light"/>
                <a:cs typeface="Helvetica Neue Light"/>
              </a:rPr>
              <a:t>Shared/Civilian Shared/_</a:t>
            </a:r>
            <a:r>
              <a:rPr lang="en-US" dirty="0" err="1">
                <a:latin typeface="Helvetica Neue Light"/>
                <a:cs typeface="Helvetica Neue Light"/>
              </a:rPr>
              <a:t>Civilian_Brand_Assets</a:t>
            </a:r>
            <a:r>
              <a:rPr lang="en-US" dirty="0">
                <a:latin typeface="Helvetica Neue Light"/>
                <a:cs typeface="Helvetica Neue Light"/>
              </a:rPr>
              <a:t>/Templates/_PPT/Icons/Photos</a:t>
            </a:r>
          </a:p>
        </p:txBody>
      </p:sp>
    </p:spTree>
    <p:extLst>
      <p:ext uri="{BB962C8B-B14F-4D97-AF65-F5344CB8AC3E}">
        <p14:creationId xmlns:p14="http://schemas.microsoft.com/office/powerpoint/2010/main" val="345741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3" name="TextBox 52"/>
          <p:cNvSpPr txBox="1"/>
          <p:nvPr userDrawn="1"/>
        </p:nvSpPr>
        <p:spPr>
          <a:xfrm>
            <a:off x="442441" y="148992"/>
            <a:ext cx="8357799" cy="646331"/>
          </a:xfrm>
          <a:prstGeom prst="rect">
            <a:avLst/>
          </a:prstGeom>
          <a:noFill/>
        </p:spPr>
        <p:txBody>
          <a:bodyPr wrap="square" rtlCol="0">
            <a:spAutoFit/>
          </a:bodyPr>
          <a:lstStyle/>
          <a:p>
            <a:r>
              <a:rPr lang="en-US" dirty="0">
                <a:latin typeface="Helvetica Neue Light"/>
                <a:cs typeface="Helvetica Neue Light"/>
              </a:rPr>
              <a:t>Copy &amp; Paste Icons. Also in Shared Folder:</a:t>
            </a:r>
          </a:p>
          <a:p>
            <a:r>
              <a:rPr lang="en-US" dirty="0">
                <a:latin typeface="Helvetica Neue Light"/>
                <a:cs typeface="Helvetica Neue Light"/>
              </a:rPr>
              <a:t>Shared/Civilian Shared/_</a:t>
            </a:r>
            <a:r>
              <a:rPr lang="en-US" dirty="0" err="1">
                <a:latin typeface="Helvetica Neue Light"/>
                <a:cs typeface="Helvetica Neue Light"/>
              </a:rPr>
              <a:t>Civilian_Brand_Assets</a:t>
            </a:r>
            <a:r>
              <a:rPr lang="en-US" dirty="0">
                <a:latin typeface="Helvetica Neue Light"/>
                <a:cs typeface="Helvetica Neue Light"/>
              </a:rPr>
              <a:t>/Templates/_PPT/Icons/Photos</a:t>
            </a:r>
          </a:p>
        </p:txBody>
      </p:sp>
      <p:pic>
        <p:nvPicPr>
          <p:cNvPr id="54" name="Picture 53" descr="App_Mobile_ico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9071" y="5271735"/>
            <a:ext cx="1312801" cy="1312801"/>
          </a:xfrm>
          <a:prstGeom prst="rect">
            <a:avLst/>
          </a:prstGeom>
        </p:spPr>
      </p:pic>
      <p:pic>
        <p:nvPicPr>
          <p:cNvPr id="55" name="Picture 54" descr="Brainstorm_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659" y="870962"/>
            <a:ext cx="1225466" cy="1292484"/>
          </a:xfrm>
          <a:prstGeom prst="rect">
            <a:avLst/>
          </a:prstGeom>
        </p:spPr>
      </p:pic>
      <p:pic>
        <p:nvPicPr>
          <p:cNvPr id="56" name="Picture 55" descr="Creative_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4832" y="937980"/>
            <a:ext cx="1225466" cy="1230253"/>
          </a:xfrm>
          <a:prstGeom prst="rect">
            <a:avLst/>
          </a:prstGeom>
        </p:spPr>
      </p:pic>
      <p:pic>
        <p:nvPicPr>
          <p:cNvPr id="57" name="Picture 56" descr="Graphic_Design_icon.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93107" y="5271735"/>
            <a:ext cx="1332654" cy="1332654"/>
          </a:xfrm>
          <a:prstGeom prst="rect">
            <a:avLst/>
          </a:prstGeom>
        </p:spPr>
      </p:pic>
      <p:pic>
        <p:nvPicPr>
          <p:cNvPr id="58" name="Picture 57" descr="Impression_icon.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11422" y="937980"/>
            <a:ext cx="1225466" cy="1225466"/>
          </a:xfrm>
          <a:prstGeom prst="rect">
            <a:avLst/>
          </a:prstGeom>
        </p:spPr>
      </p:pic>
      <p:pic>
        <p:nvPicPr>
          <p:cNvPr id="59" name="Picture 58" descr="Logo_design_icon.eps"/>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1659" y="2346723"/>
            <a:ext cx="1310147" cy="1310147"/>
          </a:xfrm>
          <a:prstGeom prst="rect">
            <a:avLst/>
          </a:prstGeom>
        </p:spPr>
      </p:pic>
      <p:pic>
        <p:nvPicPr>
          <p:cNvPr id="60" name="Picture 59" descr="Mail_icon.eps"/>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25224" y="2270277"/>
            <a:ext cx="1310147" cy="1310147"/>
          </a:xfrm>
          <a:prstGeom prst="rect">
            <a:avLst/>
          </a:prstGeom>
        </p:spPr>
      </p:pic>
      <p:pic>
        <p:nvPicPr>
          <p:cNvPr id="61" name="Picture 60" descr="Market_research_icon.eps"/>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626741" y="2270277"/>
            <a:ext cx="1310147" cy="1310147"/>
          </a:xfrm>
          <a:prstGeom prst="rect">
            <a:avLst/>
          </a:prstGeom>
        </p:spPr>
      </p:pic>
      <p:pic>
        <p:nvPicPr>
          <p:cNvPr id="62" name="Picture 61" descr="Megaphone_Marketing_Reach_icon.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00150" y="2270277"/>
            <a:ext cx="1310147" cy="1310147"/>
          </a:xfrm>
          <a:prstGeom prst="rect">
            <a:avLst/>
          </a:prstGeom>
        </p:spPr>
      </p:pic>
      <p:pic>
        <p:nvPicPr>
          <p:cNvPr id="63" name="Picture 62" descr="OOH_icon.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67999" y="951476"/>
            <a:ext cx="1318801" cy="1318801"/>
          </a:xfrm>
          <a:prstGeom prst="rect">
            <a:avLst/>
          </a:prstGeom>
        </p:spPr>
      </p:pic>
      <p:pic>
        <p:nvPicPr>
          <p:cNvPr id="64" name="Picture 63" descr="Paper_Airplane_icon.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1659" y="3723346"/>
            <a:ext cx="1310147" cy="1310147"/>
          </a:xfrm>
          <a:prstGeom prst="rect">
            <a:avLst/>
          </a:prstGeom>
        </p:spPr>
      </p:pic>
      <p:pic>
        <p:nvPicPr>
          <p:cNvPr id="65" name="Picture 64" descr="Planning_icon.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86325" y="3723345"/>
            <a:ext cx="1349046" cy="1349046"/>
          </a:xfrm>
          <a:prstGeom prst="rect">
            <a:avLst/>
          </a:prstGeom>
        </p:spPr>
      </p:pic>
      <p:pic>
        <p:nvPicPr>
          <p:cNvPr id="66" name="Picture 65" descr="SEO_icon.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455908" y="5271735"/>
            <a:ext cx="1415946" cy="1332654"/>
          </a:xfrm>
          <a:prstGeom prst="rect">
            <a:avLst/>
          </a:prstGeom>
        </p:spPr>
      </p:pic>
      <p:pic>
        <p:nvPicPr>
          <p:cNvPr id="67" name="Picture 66" descr="Strategy_icon.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626741" y="3762244"/>
            <a:ext cx="1310147" cy="1310147"/>
          </a:xfrm>
          <a:prstGeom prst="rect">
            <a:avLst/>
          </a:prstGeom>
        </p:spPr>
      </p:pic>
      <p:pic>
        <p:nvPicPr>
          <p:cNvPr id="68" name="Picture 67" descr="Targeting_icon.eps"/>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500150" y="3762244"/>
            <a:ext cx="1469091" cy="1333644"/>
          </a:xfrm>
          <a:prstGeom prst="rect">
            <a:avLst/>
          </a:prstGeom>
        </p:spPr>
      </p:pic>
      <p:pic>
        <p:nvPicPr>
          <p:cNvPr id="69" name="Picture 68" descr="Web_Design_icon.ep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373999" y="5271735"/>
            <a:ext cx="1312801" cy="1312801"/>
          </a:xfrm>
          <a:prstGeom prst="rect">
            <a:avLst/>
          </a:prstGeom>
        </p:spPr>
      </p:pic>
      <p:pic>
        <p:nvPicPr>
          <p:cNvPr id="70" name="Picture 69" descr="Word_bubbles_icon.ep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886326" y="842460"/>
            <a:ext cx="1320986" cy="1320986"/>
          </a:xfrm>
          <a:prstGeom prst="rect">
            <a:avLst/>
          </a:prstGeom>
        </p:spPr>
      </p:pic>
    </p:spTree>
    <p:extLst>
      <p:ext uri="{BB962C8B-B14F-4D97-AF65-F5344CB8AC3E}">
        <p14:creationId xmlns:p14="http://schemas.microsoft.com/office/powerpoint/2010/main" val="1375109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020028" y="6356350"/>
            <a:ext cx="4480122" cy="365125"/>
          </a:xfrm>
          <a:prstGeom prst="rect">
            <a:avLst/>
          </a:prstGeom>
        </p:spPr>
        <p:txBody>
          <a:bodyPr/>
          <a:lstStyle/>
          <a:p>
            <a:r>
              <a:rPr lang="en-US"/>
              <a:t>Civilian  and Mission Hospital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16E0DE-8A77-274C-B426-773919123AB4}" type="slidenum">
              <a:rPr lang="en-US" smtClean="0"/>
              <a:t>‹#›</a:t>
            </a:fld>
            <a:endParaRPr lang="en-US"/>
          </a:p>
        </p:txBody>
      </p:sp>
    </p:spTree>
    <p:extLst>
      <p:ext uri="{BB962C8B-B14F-4D97-AF65-F5344CB8AC3E}">
        <p14:creationId xmlns:p14="http://schemas.microsoft.com/office/powerpoint/2010/main" val="4080852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20028" y="6356350"/>
            <a:ext cx="4480122" cy="365125"/>
          </a:xfrm>
          <a:prstGeom prst="rect">
            <a:avLst/>
          </a:prstGeom>
        </p:spPr>
        <p:txBody>
          <a:bodyPr/>
          <a:lstStyle/>
          <a:p>
            <a:r>
              <a:rPr lang="en-US"/>
              <a:t>Civilian  and Mission Hospital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16E0DE-8A77-274C-B426-773919123AB4}" type="slidenum">
              <a:rPr lang="en-US" smtClean="0"/>
              <a:t>‹#›</a:t>
            </a:fld>
            <a:endParaRPr lang="en-US"/>
          </a:p>
        </p:txBody>
      </p:sp>
      <p:sp>
        <p:nvSpPr>
          <p:cNvPr id="7" name="Title 1"/>
          <p:cNvSpPr>
            <a:spLocks noGrp="1"/>
          </p:cNvSpPr>
          <p:nvPr>
            <p:ph type="title"/>
          </p:nvPr>
        </p:nvSpPr>
        <p:spPr>
          <a:xfrm>
            <a:off x="457200" y="274638"/>
            <a:ext cx="8229600" cy="645429"/>
          </a:xfrm>
        </p:spPr>
        <p:txBody>
          <a:bodyPr/>
          <a:lstStyle/>
          <a:p>
            <a:r>
              <a:rPr lang="en-US"/>
              <a:t>Click to edit Master title style</a:t>
            </a:r>
          </a:p>
        </p:txBody>
      </p:sp>
      <p:sp>
        <p:nvSpPr>
          <p:cNvPr id="8" name="Picture Placeholder 7"/>
          <p:cNvSpPr>
            <a:spLocks noGrp="1"/>
          </p:cNvSpPr>
          <p:nvPr>
            <p:ph type="pic" sz="quarter" idx="13"/>
          </p:nvPr>
        </p:nvSpPr>
        <p:spPr>
          <a:xfrm>
            <a:off x="4900613" y="1220089"/>
            <a:ext cx="3786187" cy="2290167"/>
          </a:xfrm>
        </p:spPr>
        <p:txBody>
          <a:bodyPr/>
          <a:lstStyle/>
          <a:p>
            <a:r>
              <a:rPr lang="en-US"/>
              <a:t>Drag picture to placeholder or click icon to add</a:t>
            </a:r>
          </a:p>
        </p:txBody>
      </p:sp>
      <p:sp>
        <p:nvSpPr>
          <p:cNvPr id="10" name="Picture Placeholder 7"/>
          <p:cNvSpPr>
            <a:spLocks noGrp="1"/>
          </p:cNvSpPr>
          <p:nvPr>
            <p:ph type="pic" sz="quarter" idx="14"/>
          </p:nvPr>
        </p:nvSpPr>
        <p:spPr>
          <a:xfrm>
            <a:off x="4900613" y="3710271"/>
            <a:ext cx="3786187" cy="2290167"/>
          </a:xfrm>
        </p:spPr>
        <p:txBody>
          <a:bodyPr/>
          <a:lstStyle/>
          <a:p>
            <a:r>
              <a:rPr lang="en-US"/>
              <a:t>Drag picture to placeholder or click icon to add</a:t>
            </a:r>
          </a:p>
        </p:txBody>
      </p:sp>
      <p:sp>
        <p:nvSpPr>
          <p:cNvPr id="12" name="Text Placeholder 11"/>
          <p:cNvSpPr>
            <a:spLocks noGrp="1"/>
          </p:cNvSpPr>
          <p:nvPr>
            <p:ph type="body" sz="quarter" idx="15"/>
          </p:nvPr>
        </p:nvSpPr>
        <p:spPr>
          <a:xfrm>
            <a:off x="457200" y="1220088"/>
            <a:ext cx="4213225" cy="478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9081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Civilian  and Mission Hospital</a:t>
            </a:r>
            <a:endParaRPr lang="en-US" dirty="0"/>
          </a:p>
        </p:txBody>
      </p:sp>
      <p:sp>
        <p:nvSpPr>
          <p:cNvPr id="5" name="Picture Placeholder 4"/>
          <p:cNvSpPr>
            <a:spLocks noGrp="1"/>
          </p:cNvSpPr>
          <p:nvPr>
            <p:ph type="pic" sz="quarter" idx="11"/>
          </p:nvPr>
        </p:nvSpPr>
        <p:spPr>
          <a:xfrm>
            <a:off x="457200" y="1039813"/>
            <a:ext cx="8229600" cy="3060486"/>
          </a:xfrm>
        </p:spPr>
        <p:txBody>
          <a:bodyPr/>
          <a:lstStyle/>
          <a:p>
            <a:r>
              <a:rPr lang="en-US"/>
              <a:t>Drag picture to placeholder or click icon to add</a:t>
            </a:r>
          </a:p>
        </p:txBody>
      </p:sp>
      <p:sp>
        <p:nvSpPr>
          <p:cNvPr id="7" name="Text Placeholder 6"/>
          <p:cNvSpPr>
            <a:spLocks noGrp="1"/>
          </p:cNvSpPr>
          <p:nvPr>
            <p:ph type="body" sz="quarter" idx="12"/>
          </p:nvPr>
        </p:nvSpPr>
        <p:spPr>
          <a:xfrm>
            <a:off x="457200" y="4270312"/>
            <a:ext cx="8229600" cy="1960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3628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Civilian  and Mission Hospital</a:t>
            </a:r>
            <a:endParaRPr lang="en-US" dirty="0"/>
          </a:p>
        </p:txBody>
      </p:sp>
      <p:sp>
        <p:nvSpPr>
          <p:cNvPr id="5" name="Text Placeholder 4"/>
          <p:cNvSpPr>
            <a:spLocks noGrp="1"/>
          </p:cNvSpPr>
          <p:nvPr>
            <p:ph type="body" sz="quarter" idx="11"/>
          </p:nvPr>
        </p:nvSpPr>
        <p:spPr>
          <a:xfrm>
            <a:off x="457200" y="1100139"/>
            <a:ext cx="4042923" cy="2570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457200" y="3970289"/>
            <a:ext cx="8229600" cy="2210161"/>
          </a:xfrm>
        </p:spPr>
        <p:txBody>
          <a:bodyPr/>
          <a:lstStyle/>
          <a:p>
            <a:r>
              <a:rPr lang="en-US"/>
              <a:t>Drag picture to placeholder or click icon to add</a:t>
            </a:r>
          </a:p>
        </p:txBody>
      </p:sp>
      <p:sp>
        <p:nvSpPr>
          <p:cNvPr id="9" name="Text Placeholder 4"/>
          <p:cNvSpPr>
            <a:spLocks noGrp="1"/>
          </p:cNvSpPr>
          <p:nvPr>
            <p:ph type="body" sz="quarter" idx="13"/>
          </p:nvPr>
        </p:nvSpPr>
        <p:spPr>
          <a:xfrm>
            <a:off x="4643877" y="1100139"/>
            <a:ext cx="4042923" cy="2570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7807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Civilian  and Mission Hospital</a:t>
            </a:r>
            <a:endParaRPr lang="en-US" dirty="0"/>
          </a:p>
        </p:txBody>
      </p:sp>
      <p:sp>
        <p:nvSpPr>
          <p:cNvPr id="7" name="Picture Placeholder 6"/>
          <p:cNvSpPr>
            <a:spLocks noGrp="1"/>
          </p:cNvSpPr>
          <p:nvPr>
            <p:ph type="pic" sz="quarter" idx="11"/>
          </p:nvPr>
        </p:nvSpPr>
        <p:spPr>
          <a:xfrm>
            <a:off x="457200" y="1079500"/>
            <a:ext cx="4182926" cy="4960938"/>
          </a:xfrm>
        </p:spPr>
        <p:txBody>
          <a:bodyPr/>
          <a:lstStyle/>
          <a:p>
            <a:r>
              <a:rPr lang="en-US"/>
              <a:t>Drag picture to placeholder or click icon to add</a:t>
            </a:r>
          </a:p>
        </p:txBody>
      </p:sp>
      <p:sp>
        <p:nvSpPr>
          <p:cNvPr id="9" name="Text Placeholder 8"/>
          <p:cNvSpPr>
            <a:spLocks noGrp="1"/>
          </p:cNvSpPr>
          <p:nvPr>
            <p:ph type="body" sz="quarter" idx="12"/>
          </p:nvPr>
        </p:nvSpPr>
        <p:spPr>
          <a:xfrm>
            <a:off x="4830763" y="1079500"/>
            <a:ext cx="3856037" cy="248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6"/>
          <p:cNvSpPr>
            <a:spLocks noGrp="1"/>
          </p:cNvSpPr>
          <p:nvPr>
            <p:ph type="pic" sz="quarter" idx="13"/>
          </p:nvPr>
        </p:nvSpPr>
        <p:spPr>
          <a:xfrm>
            <a:off x="4830763" y="3780276"/>
            <a:ext cx="3856037" cy="2260162"/>
          </a:xfrm>
        </p:spPr>
        <p:txBody>
          <a:bodyPr/>
          <a:lstStyle/>
          <a:p>
            <a:r>
              <a:rPr lang="en-US"/>
              <a:t>Drag picture to placeholder or click icon to add</a:t>
            </a:r>
          </a:p>
        </p:txBody>
      </p:sp>
    </p:spTree>
    <p:extLst>
      <p:ext uri="{BB962C8B-B14F-4D97-AF65-F5344CB8AC3E}">
        <p14:creationId xmlns:p14="http://schemas.microsoft.com/office/powerpoint/2010/main" val="2361869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1020028" y="6356350"/>
            <a:ext cx="4480122" cy="365125"/>
          </a:xfrm>
          <a:prstGeom prst="rect">
            <a:avLst/>
          </a:prstGeom>
        </p:spPr>
        <p:txBody>
          <a:bodyPr/>
          <a:lstStyle/>
          <a:p>
            <a:r>
              <a:rPr lang="en-US"/>
              <a:t>Civilian  and Mission Hospital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16E0DE-8A77-274C-B426-773919123AB4}" type="slidenum">
              <a:rPr lang="en-US" smtClean="0"/>
              <a:t>‹#›</a:t>
            </a:fld>
            <a:endParaRPr lang="en-US"/>
          </a:p>
        </p:txBody>
      </p:sp>
    </p:spTree>
    <p:extLst>
      <p:ext uri="{BB962C8B-B14F-4D97-AF65-F5344CB8AC3E}">
        <p14:creationId xmlns:p14="http://schemas.microsoft.com/office/powerpoint/2010/main" val="1672104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1020028" y="6356350"/>
            <a:ext cx="4480122" cy="365125"/>
          </a:xfrm>
          <a:prstGeom prst="rect">
            <a:avLst/>
          </a:prstGeom>
        </p:spPr>
        <p:txBody>
          <a:bodyPr/>
          <a:lstStyle/>
          <a:p>
            <a:r>
              <a:rPr lang="en-US"/>
              <a:t>Civilian  and Mission Hospital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716E0DE-8A77-274C-B426-773919123AB4}" type="slidenum">
              <a:rPr lang="en-US" smtClean="0"/>
              <a:t>‹#›</a:t>
            </a:fld>
            <a:endParaRPr lang="en-US"/>
          </a:p>
        </p:txBody>
      </p:sp>
    </p:spTree>
    <p:extLst>
      <p:ext uri="{BB962C8B-B14F-4D97-AF65-F5344CB8AC3E}">
        <p14:creationId xmlns:p14="http://schemas.microsoft.com/office/powerpoint/2010/main" val="270051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16-CIV-PPT_Cover_Generic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51" y="-10002"/>
            <a:ext cx="9280676" cy="6960507"/>
          </a:xfrm>
          <a:prstGeom prst="rect">
            <a:avLst/>
          </a:prstGeom>
        </p:spPr>
      </p:pic>
      <p:sp>
        <p:nvSpPr>
          <p:cNvPr id="2" name="Title 1"/>
          <p:cNvSpPr>
            <a:spLocks noGrp="1"/>
          </p:cNvSpPr>
          <p:nvPr>
            <p:ph type="ctrTitle"/>
          </p:nvPr>
        </p:nvSpPr>
        <p:spPr>
          <a:xfrm>
            <a:off x="891700" y="2130426"/>
            <a:ext cx="7566500" cy="1019804"/>
          </a:xfrm>
        </p:spPr>
        <p:txBody>
          <a:bodyPr>
            <a:normAutofit/>
          </a:bodyPr>
          <a:lstStyle>
            <a:lvl1pP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91700" y="3180223"/>
            <a:ext cx="7566500" cy="900066"/>
          </a:xfrm>
        </p:spPr>
        <p:txBody>
          <a:bodyPr>
            <a:normAutofit/>
          </a:bodyPr>
          <a:lstStyle>
            <a:lvl1pPr marL="0" indent="0" algn="l">
              <a:buNone/>
              <a:defRPr sz="20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1020028" y="6356350"/>
            <a:ext cx="4480122" cy="365125"/>
          </a:xfrm>
          <a:prstGeom prst="rect">
            <a:avLst/>
          </a:prstGeom>
        </p:spPr>
        <p:txBody>
          <a:bodyPr/>
          <a:lstStyle>
            <a:lvl1pPr>
              <a:defRPr>
                <a:solidFill>
                  <a:schemeClr val="bg1"/>
                </a:solidFill>
              </a:defRPr>
            </a:lvl1pPr>
          </a:lstStyle>
          <a:p>
            <a:r>
              <a:rPr lang="en-US"/>
              <a:t>Civilian  and Mission Hospital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fld id="{6716E0DE-8A77-274C-B426-773919123AB4}" type="slidenum">
              <a:rPr lang="en-US" smtClean="0"/>
              <a:pPr/>
              <a:t>‹#›</a:t>
            </a:fld>
            <a:endParaRPr lang="en-US" dirty="0"/>
          </a:p>
        </p:txBody>
      </p:sp>
      <p:pic>
        <p:nvPicPr>
          <p:cNvPr id="7" name="Picture 6"/>
          <p:cNvPicPr>
            <a:picLocks noChangeAspect="1"/>
          </p:cNvPicPr>
          <p:nvPr userDrawn="1"/>
        </p:nvPicPr>
        <p:blipFill>
          <a:blip r:embed="rId3"/>
          <a:stretch>
            <a:fillRect/>
          </a:stretch>
        </p:blipFill>
        <p:spPr>
          <a:xfrm>
            <a:off x="459900" y="6427625"/>
            <a:ext cx="431800" cy="190500"/>
          </a:xfrm>
          <a:prstGeom prst="rect">
            <a:avLst/>
          </a:prstGeom>
        </p:spPr>
      </p:pic>
    </p:spTree>
    <p:extLst>
      <p:ext uri="{BB962C8B-B14F-4D97-AF65-F5344CB8AC3E}">
        <p14:creationId xmlns:p14="http://schemas.microsoft.com/office/powerpoint/2010/main" val="3537374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1020028" y="6356350"/>
            <a:ext cx="4480122" cy="365125"/>
          </a:xfrm>
          <a:prstGeom prst="rect">
            <a:avLst/>
          </a:prstGeom>
        </p:spPr>
        <p:txBody>
          <a:bodyPr/>
          <a:lstStyle/>
          <a:p>
            <a:r>
              <a:rPr lang="en-US"/>
              <a:t>Civilian  and Mission Hospital</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716E0DE-8A77-274C-B426-773919123AB4}" type="slidenum">
              <a:rPr lang="en-US" smtClean="0"/>
              <a:t>‹#›</a:t>
            </a:fld>
            <a:endParaRPr lang="en-US"/>
          </a:p>
        </p:txBody>
      </p:sp>
    </p:spTree>
    <p:extLst>
      <p:ext uri="{BB962C8B-B14F-4D97-AF65-F5344CB8AC3E}">
        <p14:creationId xmlns:p14="http://schemas.microsoft.com/office/powerpoint/2010/main" val="900503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20028" y="6356350"/>
            <a:ext cx="4480122" cy="365125"/>
          </a:xfrm>
          <a:prstGeom prst="rect">
            <a:avLst/>
          </a:prstGeom>
        </p:spPr>
        <p:txBody>
          <a:bodyPr/>
          <a:lstStyle/>
          <a:p>
            <a:r>
              <a:rPr lang="en-US"/>
              <a:t>Civilian  and Mission Hospital</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716E0DE-8A77-274C-B426-773919123AB4}" type="slidenum">
              <a:rPr lang="en-US" smtClean="0"/>
              <a:t>‹#›</a:t>
            </a:fld>
            <a:endParaRPr lang="en-US"/>
          </a:p>
        </p:txBody>
      </p:sp>
    </p:spTree>
    <p:extLst>
      <p:ext uri="{BB962C8B-B14F-4D97-AF65-F5344CB8AC3E}">
        <p14:creationId xmlns:p14="http://schemas.microsoft.com/office/powerpoint/2010/main" val="3458263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020028" y="6356350"/>
            <a:ext cx="4480122" cy="365125"/>
          </a:xfrm>
          <a:prstGeom prst="rect">
            <a:avLst/>
          </a:prstGeom>
        </p:spPr>
        <p:txBody>
          <a:bodyPr/>
          <a:lstStyle/>
          <a:p>
            <a:r>
              <a:rPr lang="en-US"/>
              <a:t>Civilian  and Mission Hospital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16E0DE-8A77-274C-B426-773919123AB4}" type="slidenum">
              <a:rPr lang="en-US" smtClean="0"/>
              <a:t>‹#›</a:t>
            </a:fld>
            <a:endParaRPr lang="en-US"/>
          </a:p>
        </p:txBody>
      </p:sp>
    </p:spTree>
    <p:extLst>
      <p:ext uri="{BB962C8B-B14F-4D97-AF65-F5344CB8AC3E}">
        <p14:creationId xmlns:p14="http://schemas.microsoft.com/office/powerpoint/2010/main" val="366238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020028" y="6356350"/>
            <a:ext cx="4480122" cy="365125"/>
          </a:xfrm>
          <a:prstGeom prst="rect">
            <a:avLst/>
          </a:prstGeom>
        </p:spPr>
        <p:txBody>
          <a:bodyPr/>
          <a:lstStyle/>
          <a:p>
            <a:r>
              <a:rPr lang="en-US"/>
              <a:t>Civilian  and Mission Hospital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16E0DE-8A77-274C-B426-773919123AB4}" type="slidenum">
              <a:rPr lang="en-US" smtClean="0"/>
              <a:t>‹#›</a:t>
            </a:fld>
            <a:endParaRPr lang="en-US"/>
          </a:p>
        </p:txBody>
      </p:sp>
    </p:spTree>
    <p:extLst>
      <p:ext uri="{BB962C8B-B14F-4D97-AF65-F5344CB8AC3E}">
        <p14:creationId xmlns:p14="http://schemas.microsoft.com/office/powerpoint/2010/main" val="4183811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00026" y="6356350"/>
            <a:ext cx="2550071" cy="365125"/>
          </a:xfrm>
          <a:prstGeom prst="rect">
            <a:avLst/>
          </a:prstGeom>
        </p:spPr>
        <p:txBody>
          <a:bodyPr/>
          <a:lstStyle/>
          <a:p>
            <a:endParaRPr lang="en-US"/>
          </a:p>
        </p:txBody>
      </p:sp>
      <p:sp>
        <p:nvSpPr>
          <p:cNvPr id="5" name="Footer Placeholder 4"/>
          <p:cNvSpPr>
            <a:spLocks noGrp="1"/>
          </p:cNvSpPr>
          <p:nvPr>
            <p:ph type="ftr" sz="quarter" idx="11"/>
          </p:nvPr>
        </p:nvSpPr>
        <p:spPr>
          <a:xfrm>
            <a:off x="1020028" y="6356350"/>
            <a:ext cx="4480122" cy="365125"/>
          </a:xfrm>
          <a:prstGeom prst="rect">
            <a:avLst/>
          </a:prstGeom>
        </p:spPr>
        <p:txBody>
          <a:bodyPr/>
          <a:lstStyle/>
          <a:p>
            <a:r>
              <a:rPr lang="en-US"/>
              <a:t>Civilian  and Mission Hospital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16E0DE-8A77-274C-B426-773919123AB4}" type="slidenum">
              <a:rPr lang="en-US" smtClean="0"/>
              <a:t>‹#›</a:t>
            </a:fld>
            <a:endParaRPr lang="en-US"/>
          </a:p>
        </p:txBody>
      </p:sp>
    </p:spTree>
    <p:extLst>
      <p:ext uri="{BB962C8B-B14F-4D97-AF65-F5344CB8AC3E}">
        <p14:creationId xmlns:p14="http://schemas.microsoft.com/office/powerpoint/2010/main" val="3624075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00026" y="6356350"/>
            <a:ext cx="2550071" cy="365125"/>
          </a:xfrm>
          <a:prstGeom prst="rect">
            <a:avLst/>
          </a:prstGeom>
        </p:spPr>
        <p:txBody>
          <a:bodyPr/>
          <a:lstStyle/>
          <a:p>
            <a:endParaRPr lang="en-US"/>
          </a:p>
        </p:txBody>
      </p:sp>
      <p:sp>
        <p:nvSpPr>
          <p:cNvPr id="5" name="Footer Placeholder 4"/>
          <p:cNvSpPr>
            <a:spLocks noGrp="1"/>
          </p:cNvSpPr>
          <p:nvPr>
            <p:ph type="ftr" sz="quarter" idx="11"/>
          </p:nvPr>
        </p:nvSpPr>
        <p:spPr>
          <a:xfrm>
            <a:off x="1020028" y="6356350"/>
            <a:ext cx="4480122" cy="365125"/>
          </a:xfrm>
          <a:prstGeom prst="rect">
            <a:avLst/>
          </a:prstGeom>
        </p:spPr>
        <p:txBody>
          <a:bodyPr/>
          <a:lstStyle/>
          <a:p>
            <a:r>
              <a:rPr lang="en-US"/>
              <a:t>Civilian  and Mission Hospital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16E0DE-8A77-274C-B426-773919123AB4}" type="slidenum">
              <a:rPr lang="en-US" smtClean="0"/>
              <a:t>‹#›</a:t>
            </a:fld>
            <a:endParaRPr lang="en-US"/>
          </a:p>
        </p:txBody>
      </p:sp>
    </p:spTree>
    <p:extLst>
      <p:ext uri="{BB962C8B-B14F-4D97-AF65-F5344CB8AC3E}">
        <p14:creationId xmlns:p14="http://schemas.microsoft.com/office/powerpoint/2010/main" val="3615725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30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descr="16-CIV-PPT_Cover_Phone_Medi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01" y="-30004"/>
            <a:ext cx="9267343" cy="6950507"/>
          </a:xfrm>
          <a:prstGeom prst="rect">
            <a:avLst/>
          </a:prstGeom>
        </p:spPr>
      </p:pic>
      <p:sp>
        <p:nvSpPr>
          <p:cNvPr id="9" name="Title 1"/>
          <p:cNvSpPr>
            <a:spLocks noGrp="1"/>
          </p:cNvSpPr>
          <p:nvPr>
            <p:ph type="ctrTitle"/>
          </p:nvPr>
        </p:nvSpPr>
        <p:spPr>
          <a:xfrm>
            <a:off x="891700" y="2130426"/>
            <a:ext cx="7566500" cy="1019804"/>
          </a:xfrm>
        </p:spPr>
        <p:txBody>
          <a:bodyPr>
            <a:normAutofit/>
          </a:bodyPr>
          <a:lstStyle>
            <a:lvl1pPr>
              <a:defRPr sz="36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891700" y="3180223"/>
            <a:ext cx="7566500" cy="900066"/>
          </a:xfrm>
        </p:spPr>
        <p:txBody>
          <a:bodyPr>
            <a:normAutofit/>
          </a:bodyPr>
          <a:lstStyle>
            <a:lvl1pPr marL="0" indent="0" algn="l">
              <a:buNone/>
              <a:defRPr sz="20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p:cNvSpPr>
            <a:spLocks noGrp="1"/>
          </p:cNvSpPr>
          <p:nvPr>
            <p:ph type="ftr" sz="quarter" idx="11"/>
          </p:nvPr>
        </p:nvSpPr>
        <p:spPr>
          <a:xfrm>
            <a:off x="1020028" y="6356350"/>
            <a:ext cx="4480122" cy="365125"/>
          </a:xfrm>
          <a:prstGeom prst="rect">
            <a:avLst/>
          </a:prstGeom>
        </p:spPr>
        <p:txBody>
          <a:bodyPr/>
          <a:lstStyle>
            <a:lvl1pPr>
              <a:defRPr>
                <a:solidFill>
                  <a:schemeClr val="bg1"/>
                </a:solidFill>
              </a:defRPr>
            </a:lvl1pPr>
          </a:lstStyle>
          <a:p>
            <a:r>
              <a:rPr lang="en-US"/>
              <a:t>Civilian  and Mission Hospital</a:t>
            </a: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fld id="{6716E0DE-8A77-274C-B426-773919123AB4}" type="slidenum">
              <a:rPr lang="en-US" smtClean="0"/>
              <a:pPr/>
              <a:t>‹#›</a:t>
            </a:fld>
            <a:endParaRPr lang="en-US" dirty="0"/>
          </a:p>
        </p:txBody>
      </p:sp>
      <p:pic>
        <p:nvPicPr>
          <p:cNvPr id="13" name="Picture 12"/>
          <p:cNvPicPr>
            <a:picLocks noChangeAspect="1"/>
          </p:cNvPicPr>
          <p:nvPr userDrawn="1"/>
        </p:nvPicPr>
        <p:blipFill>
          <a:blip r:embed="rId3"/>
          <a:stretch>
            <a:fillRect/>
          </a:stretch>
        </p:blipFill>
        <p:spPr>
          <a:xfrm>
            <a:off x="459900" y="6427625"/>
            <a:ext cx="431800" cy="190500"/>
          </a:xfrm>
          <a:prstGeom prst="rect">
            <a:avLst/>
          </a:prstGeom>
        </p:spPr>
      </p:pic>
    </p:spTree>
    <p:extLst>
      <p:ext uri="{BB962C8B-B14F-4D97-AF65-F5344CB8AC3E}">
        <p14:creationId xmlns:p14="http://schemas.microsoft.com/office/powerpoint/2010/main" val="278428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8" name="Picture 7" descr="16-CIV-PPT_Cover_WORKIN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01" y="-20003"/>
            <a:ext cx="9267343" cy="6950507"/>
          </a:xfrm>
          <a:prstGeom prst="rect">
            <a:avLst/>
          </a:prstGeom>
        </p:spPr>
      </p:pic>
      <p:sp>
        <p:nvSpPr>
          <p:cNvPr id="9" name="Title 1"/>
          <p:cNvSpPr>
            <a:spLocks noGrp="1"/>
          </p:cNvSpPr>
          <p:nvPr>
            <p:ph type="ctrTitle"/>
          </p:nvPr>
        </p:nvSpPr>
        <p:spPr>
          <a:xfrm>
            <a:off x="891700" y="2130426"/>
            <a:ext cx="7566500" cy="1019804"/>
          </a:xfrm>
        </p:spPr>
        <p:txBody>
          <a:bodyPr>
            <a:normAutofit/>
          </a:bodyPr>
          <a:lstStyle>
            <a:lvl1pPr>
              <a:defRPr sz="36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891700" y="3180223"/>
            <a:ext cx="7566500" cy="900066"/>
          </a:xfrm>
        </p:spPr>
        <p:txBody>
          <a:bodyPr>
            <a:normAutofit/>
          </a:bodyPr>
          <a:lstStyle>
            <a:lvl1pPr marL="0" indent="0" algn="l">
              <a:buNone/>
              <a:defRPr sz="20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p:cNvSpPr>
            <a:spLocks noGrp="1"/>
          </p:cNvSpPr>
          <p:nvPr>
            <p:ph type="ftr" sz="quarter" idx="11"/>
          </p:nvPr>
        </p:nvSpPr>
        <p:spPr>
          <a:xfrm>
            <a:off x="1020028" y="6356350"/>
            <a:ext cx="4480122" cy="365125"/>
          </a:xfrm>
          <a:prstGeom prst="rect">
            <a:avLst/>
          </a:prstGeom>
        </p:spPr>
        <p:txBody>
          <a:bodyPr/>
          <a:lstStyle>
            <a:lvl1pPr>
              <a:defRPr>
                <a:solidFill>
                  <a:schemeClr val="bg1"/>
                </a:solidFill>
              </a:defRPr>
            </a:lvl1pPr>
          </a:lstStyle>
          <a:p>
            <a:r>
              <a:rPr lang="en-US"/>
              <a:t>Civilian  and Mission Hospital</a:t>
            </a: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fld id="{6716E0DE-8A77-274C-B426-773919123AB4}" type="slidenum">
              <a:rPr lang="en-US" smtClean="0"/>
              <a:pPr/>
              <a:t>‹#›</a:t>
            </a:fld>
            <a:endParaRPr lang="en-US" dirty="0"/>
          </a:p>
        </p:txBody>
      </p:sp>
      <p:pic>
        <p:nvPicPr>
          <p:cNvPr id="13" name="Picture 12"/>
          <p:cNvPicPr>
            <a:picLocks noChangeAspect="1"/>
          </p:cNvPicPr>
          <p:nvPr userDrawn="1"/>
        </p:nvPicPr>
        <p:blipFill>
          <a:blip r:embed="rId3"/>
          <a:stretch>
            <a:fillRect/>
          </a:stretch>
        </p:blipFill>
        <p:spPr>
          <a:xfrm>
            <a:off x="459900" y="6427625"/>
            <a:ext cx="431800" cy="190500"/>
          </a:xfrm>
          <a:prstGeom prst="rect">
            <a:avLst/>
          </a:prstGeom>
        </p:spPr>
      </p:pic>
    </p:spTree>
    <p:extLst>
      <p:ext uri="{BB962C8B-B14F-4D97-AF65-F5344CB8AC3E}">
        <p14:creationId xmlns:p14="http://schemas.microsoft.com/office/powerpoint/2010/main" val="7768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 name="Picture 1" descr="16-CIV-PPT_Cover_Tablet_Medi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86" y="-20485"/>
            <a:ext cx="9258364" cy="6943773"/>
          </a:xfrm>
          <a:prstGeom prst="rect">
            <a:avLst/>
          </a:prstGeom>
        </p:spPr>
      </p:pic>
      <p:sp>
        <p:nvSpPr>
          <p:cNvPr id="9" name="Title 1"/>
          <p:cNvSpPr>
            <a:spLocks noGrp="1"/>
          </p:cNvSpPr>
          <p:nvPr>
            <p:ph type="ctrTitle"/>
          </p:nvPr>
        </p:nvSpPr>
        <p:spPr>
          <a:xfrm>
            <a:off x="891700" y="2130426"/>
            <a:ext cx="7566500" cy="1019804"/>
          </a:xfrm>
        </p:spPr>
        <p:txBody>
          <a:bodyPr>
            <a:normAutofit/>
          </a:bodyPr>
          <a:lstStyle>
            <a:lvl1pPr>
              <a:defRPr sz="36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891700" y="3180223"/>
            <a:ext cx="7566500" cy="900066"/>
          </a:xfrm>
        </p:spPr>
        <p:txBody>
          <a:bodyPr>
            <a:normAutofit/>
          </a:bodyPr>
          <a:lstStyle>
            <a:lvl1pPr marL="0" indent="0" algn="l">
              <a:buNone/>
              <a:defRPr sz="20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p:cNvSpPr>
            <a:spLocks noGrp="1"/>
          </p:cNvSpPr>
          <p:nvPr>
            <p:ph type="ftr" sz="quarter" idx="11"/>
          </p:nvPr>
        </p:nvSpPr>
        <p:spPr>
          <a:xfrm>
            <a:off x="1020028" y="6356350"/>
            <a:ext cx="4480122" cy="365125"/>
          </a:xfrm>
          <a:prstGeom prst="rect">
            <a:avLst/>
          </a:prstGeom>
        </p:spPr>
        <p:txBody>
          <a:bodyPr/>
          <a:lstStyle>
            <a:lvl1pPr>
              <a:defRPr>
                <a:solidFill>
                  <a:schemeClr val="bg1"/>
                </a:solidFill>
              </a:defRPr>
            </a:lvl1pPr>
          </a:lstStyle>
          <a:p>
            <a:r>
              <a:rPr lang="en-US"/>
              <a:t>Civilian  and Mission Hospital</a:t>
            </a: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fld id="{6716E0DE-8A77-274C-B426-773919123AB4}" type="slidenum">
              <a:rPr lang="en-US" smtClean="0"/>
              <a:pPr/>
              <a:t>‹#›</a:t>
            </a:fld>
            <a:endParaRPr lang="en-US" dirty="0"/>
          </a:p>
        </p:txBody>
      </p:sp>
      <p:pic>
        <p:nvPicPr>
          <p:cNvPr id="13" name="Picture 12"/>
          <p:cNvPicPr>
            <a:picLocks noChangeAspect="1"/>
          </p:cNvPicPr>
          <p:nvPr userDrawn="1"/>
        </p:nvPicPr>
        <p:blipFill>
          <a:blip r:embed="rId3"/>
          <a:stretch>
            <a:fillRect/>
          </a:stretch>
        </p:blipFill>
        <p:spPr>
          <a:xfrm>
            <a:off x="459900" y="6427625"/>
            <a:ext cx="431800" cy="190500"/>
          </a:xfrm>
          <a:prstGeom prst="rect">
            <a:avLst/>
          </a:prstGeom>
        </p:spPr>
      </p:pic>
    </p:spTree>
    <p:extLst>
      <p:ext uri="{BB962C8B-B14F-4D97-AF65-F5344CB8AC3E}">
        <p14:creationId xmlns:p14="http://schemas.microsoft.com/office/powerpoint/2010/main" val="209520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16-CIV-PPT_Cover_Paperdoll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917" y="-249777"/>
            <a:ext cx="9584033" cy="7188025"/>
          </a:xfrm>
          <a:prstGeom prst="rect">
            <a:avLst/>
          </a:prstGeom>
        </p:spPr>
      </p:pic>
      <p:sp>
        <p:nvSpPr>
          <p:cNvPr id="9" name="Title 1"/>
          <p:cNvSpPr>
            <a:spLocks noGrp="1"/>
          </p:cNvSpPr>
          <p:nvPr>
            <p:ph type="ctrTitle"/>
          </p:nvPr>
        </p:nvSpPr>
        <p:spPr>
          <a:xfrm>
            <a:off x="891700" y="2130426"/>
            <a:ext cx="7566500" cy="1019804"/>
          </a:xfrm>
        </p:spPr>
        <p:txBody>
          <a:bodyPr>
            <a:normAutofit/>
          </a:bodyPr>
          <a:lstStyle>
            <a:lvl1pPr>
              <a:defRPr sz="36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891700" y="3180223"/>
            <a:ext cx="7566500" cy="900066"/>
          </a:xfrm>
        </p:spPr>
        <p:txBody>
          <a:bodyPr>
            <a:normAutofit/>
          </a:bodyPr>
          <a:lstStyle>
            <a:lvl1pPr marL="0" indent="0" algn="l">
              <a:buNone/>
              <a:defRPr sz="20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p:cNvSpPr>
            <a:spLocks noGrp="1"/>
          </p:cNvSpPr>
          <p:nvPr>
            <p:ph type="ftr" sz="quarter" idx="11"/>
          </p:nvPr>
        </p:nvSpPr>
        <p:spPr>
          <a:xfrm>
            <a:off x="1020028" y="6356350"/>
            <a:ext cx="4480122" cy="365125"/>
          </a:xfrm>
          <a:prstGeom prst="rect">
            <a:avLst/>
          </a:prstGeom>
        </p:spPr>
        <p:txBody>
          <a:bodyPr/>
          <a:lstStyle>
            <a:lvl1pPr>
              <a:defRPr>
                <a:solidFill>
                  <a:schemeClr val="bg1"/>
                </a:solidFill>
              </a:defRPr>
            </a:lvl1pPr>
          </a:lstStyle>
          <a:p>
            <a:r>
              <a:rPr lang="en-US"/>
              <a:t>Civilian  and Mission Hospital</a:t>
            </a: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fld id="{6716E0DE-8A77-274C-B426-773919123AB4}" type="slidenum">
              <a:rPr lang="en-US" smtClean="0"/>
              <a:pPr/>
              <a:t>‹#›</a:t>
            </a:fld>
            <a:endParaRPr lang="en-US" dirty="0"/>
          </a:p>
        </p:txBody>
      </p:sp>
      <p:pic>
        <p:nvPicPr>
          <p:cNvPr id="13" name="Picture 12"/>
          <p:cNvPicPr>
            <a:picLocks noChangeAspect="1"/>
          </p:cNvPicPr>
          <p:nvPr userDrawn="1"/>
        </p:nvPicPr>
        <p:blipFill>
          <a:blip r:embed="rId3"/>
          <a:stretch>
            <a:fillRect/>
          </a:stretch>
        </p:blipFill>
        <p:spPr>
          <a:xfrm>
            <a:off x="459900" y="6427625"/>
            <a:ext cx="431800" cy="190500"/>
          </a:xfrm>
          <a:prstGeom prst="rect">
            <a:avLst/>
          </a:prstGeom>
        </p:spPr>
      </p:pic>
    </p:spTree>
    <p:extLst>
      <p:ext uri="{BB962C8B-B14F-4D97-AF65-F5344CB8AC3E}">
        <p14:creationId xmlns:p14="http://schemas.microsoft.com/office/powerpoint/2010/main" val="161508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2" name="Picture 1" descr="16-CIV-PPT_Cover_PaperDolls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0" y="-30003"/>
            <a:ext cx="9254008" cy="6940506"/>
          </a:xfrm>
          <a:prstGeom prst="rect">
            <a:avLst/>
          </a:prstGeom>
        </p:spPr>
      </p:pic>
      <p:sp>
        <p:nvSpPr>
          <p:cNvPr id="9" name="Title 1"/>
          <p:cNvSpPr>
            <a:spLocks noGrp="1"/>
          </p:cNvSpPr>
          <p:nvPr>
            <p:ph type="ctrTitle"/>
          </p:nvPr>
        </p:nvSpPr>
        <p:spPr>
          <a:xfrm>
            <a:off x="891700" y="2130426"/>
            <a:ext cx="7566500" cy="1019804"/>
          </a:xfrm>
        </p:spPr>
        <p:txBody>
          <a:bodyPr>
            <a:normAutofit/>
          </a:bodyPr>
          <a:lstStyle>
            <a:lvl1pPr>
              <a:defRPr sz="36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891700" y="3180223"/>
            <a:ext cx="7566500" cy="900066"/>
          </a:xfrm>
        </p:spPr>
        <p:txBody>
          <a:bodyPr>
            <a:normAutofit/>
          </a:bodyPr>
          <a:lstStyle>
            <a:lvl1pPr marL="0" indent="0" algn="l">
              <a:buNone/>
              <a:defRPr sz="20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p:cNvSpPr>
            <a:spLocks noGrp="1"/>
          </p:cNvSpPr>
          <p:nvPr>
            <p:ph type="ftr" sz="quarter" idx="11"/>
          </p:nvPr>
        </p:nvSpPr>
        <p:spPr>
          <a:xfrm>
            <a:off x="1020028" y="6356350"/>
            <a:ext cx="4480122" cy="365125"/>
          </a:xfrm>
          <a:prstGeom prst="rect">
            <a:avLst/>
          </a:prstGeom>
        </p:spPr>
        <p:txBody>
          <a:bodyPr/>
          <a:lstStyle>
            <a:lvl1pPr>
              <a:defRPr>
                <a:solidFill>
                  <a:schemeClr val="bg1"/>
                </a:solidFill>
              </a:defRPr>
            </a:lvl1pPr>
          </a:lstStyle>
          <a:p>
            <a:r>
              <a:rPr lang="en-US"/>
              <a:t>Civilian  and Mission Hospital</a:t>
            </a: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fld id="{6716E0DE-8A77-274C-B426-773919123AB4}" type="slidenum">
              <a:rPr lang="en-US" smtClean="0"/>
              <a:pPr/>
              <a:t>‹#›</a:t>
            </a:fld>
            <a:endParaRPr lang="en-US" dirty="0"/>
          </a:p>
        </p:txBody>
      </p:sp>
      <p:pic>
        <p:nvPicPr>
          <p:cNvPr id="13" name="Picture 12"/>
          <p:cNvPicPr>
            <a:picLocks noChangeAspect="1"/>
          </p:cNvPicPr>
          <p:nvPr userDrawn="1"/>
        </p:nvPicPr>
        <p:blipFill>
          <a:blip r:embed="rId3"/>
          <a:stretch>
            <a:fillRect/>
          </a:stretch>
        </p:blipFill>
        <p:spPr>
          <a:xfrm>
            <a:off x="459900" y="6427625"/>
            <a:ext cx="431800" cy="190500"/>
          </a:xfrm>
          <a:prstGeom prst="rect">
            <a:avLst/>
          </a:prstGeom>
        </p:spPr>
      </p:pic>
    </p:spTree>
    <p:extLst>
      <p:ext uri="{BB962C8B-B14F-4D97-AF65-F5344CB8AC3E}">
        <p14:creationId xmlns:p14="http://schemas.microsoft.com/office/powerpoint/2010/main" val="348132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descr="16-CIV-PPT_Cover_Marath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ctrTitle"/>
          </p:nvPr>
        </p:nvSpPr>
        <p:spPr>
          <a:xfrm>
            <a:off x="891700" y="2130426"/>
            <a:ext cx="7566500" cy="1019804"/>
          </a:xfrm>
        </p:spPr>
        <p:txBody>
          <a:bodyPr>
            <a:normAutofit/>
          </a:bodyPr>
          <a:lstStyle>
            <a:lvl1pPr>
              <a:defRPr sz="36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891700" y="3180223"/>
            <a:ext cx="7566500" cy="900066"/>
          </a:xfrm>
        </p:spPr>
        <p:txBody>
          <a:bodyPr>
            <a:normAutofit/>
          </a:bodyPr>
          <a:lstStyle>
            <a:lvl1pPr marL="0" indent="0" algn="l">
              <a:buNone/>
              <a:defRPr sz="20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p:cNvSpPr>
            <a:spLocks noGrp="1"/>
          </p:cNvSpPr>
          <p:nvPr>
            <p:ph type="ftr" sz="quarter" idx="11"/>
          </p:nvPr>
        </p:nvSpPr>
        <p:spPr>
          <a:xfrm>
            <a:off x="1020028" y="6356350"/>
            <a:ext cx="4480122" cy="365125"/>
          </a:xfrm>
          <a:prstGeom prst="rect">
            <a:avLst/>
          </a:prstGeom>
        </p:spPr>
        <p:txBody>
          <a:bodyPr/>
          <a:lstStyle>
            <a:lvl1pPr>
              <a:defRPr>
                <a:solidFill>
                  <a:schemeClr val="bg1"/>
                </a:solidFill>
              </a:defRPr>
            </a:lvl1pPr>
          </a:lstStyle>
          <a:p>
            <a:r>
              <a:rPr lang="en-US"/>
              <a:t>Civilian  and Mission Hospital</a:t>
            </a: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fld id="{6716E0DE-8A77-274C-B426-773919123AB4}" type="slidenum">
              <a:rPr lang="en-US" smtClean="0"/>
              <a:pPr/>
              <a:t>‹#›</a:t>
            </a:fld>
            <a:endParaRPr lang="en-US" dirty="0"/>
          </a:p>
        </p:txBody>
      </p:sp>
      <p:pic>
        <p:nvPicPr>
          <p:cNvPr id="13" name="Picture 12"/>
          <p:cNvPicPr>
            <a:picLocks noChangeAspect="1"/>
          </p:cNvPicPr>
          <p:nvPr userDrawn="1"/>
        </p:nvPicPr>
        <p:blipFill>
          <a:blip r:embed="rId3"/>
          <a:stretch>
            <a:fillRect/>
          </a:stretch>
        </p:blipFill>
        <p:spPr>
          <a:xfrm>
            <a:off x="459900" y="6427625"/>
            <a:ext cx="431800" cy="190500"/>
          </a:xfrm>
          <a:prstGeom prst="rect">
            <a:avLst/>
          </a:prstGeom>
        </p:spPr>
      </p:pic>
    </p:spTree>
    <p:extLst>
      <p:ext uri="{BB962C8B-B14F-4D97-AF65-F5344CB8AC3E}">
        <p14:creationId xmlns:p14="http://schemas.microsoft.com/office/powerpoint/2010/main" val="124028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16-CIV-PPT_Cover_Peac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34" y="-92507"/>
            <a:ext cx="9267343" cy="6950507"/>
          </a:xfrm>
          <a:prstGeom prst="rect">
            <a:avLst/>
          </a:prstGeom>
        </p:spPr>
      </p:pic>
      <p:sp>
        <p:nvSpPr>
          <p:cNvPr id="9" name="Title 1"/>
          <p:cNvSpPr>
            <a:spLocks noGrp="1"/>
          </p:cNvSpPr>
          <p:nvPr>
            <p:ph type="ctrTitle"/>
          </p:nvPr>
        </p:nvSpPr>
        <p:spPr>
          <a:xfrm>
            <a:off x="891700" y="2130426"/>
            <a:ext cx="7566500" cy="1019804"/>
          </a:xfrm>
        </p:spPr>
        <p:txBody>
          <a:bodyPr>
            <a:normAutofit/>
          </a:bodyPr>
          <a:lstStyle>
            <a:lvl1pPr>
              <a:defRPr sz="36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891700" y="3180223"/>
            <a:ext cx="7566500" cy="900066"/>
          </a:xfrm>
        </p:spPr>
        <p:txBody>
          <a:bodyPr>
            <a:normAutofit/>
          </a:bodyPr>
          <a:lstStyle>
            <a:lvl1pPr marL="0" indent="0" algn="l">
              <a:buNone/>
              <a:defRPr sz="20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p:cNvSpPr>
            <a:spLocks noGrp="1"/>
          </p:cNvSpPr>
          <p:nvPr>
            <p:ph type="ftr" sz="quarter" idx="11"/>
          </p:nvPr>
        </p:nvSpPr>
        <p:spPr>
          <a:xfrm>
            <a:off x="1020028" y="6356350"/>
            <a:ext cx="4480122" cy="365125"/>
          </a:xfrm>
          <a:prstGeom prst="rect">
            <a:avLst/>
          </a:prstGeom>
        </p:spPr>
        <p:txBody>
          <a:bodyPr/>
          <a:lstStyle>
            <a:lvl1pPr>
              <a:defRPr>
                <a:solidFill>
                  <a:schemeClr val="bg1"/>
                </a:solidFill>
              </a:defRPr>
            </a:lvl1pPr>
          </a:lstStyle>
          <a:p>
            <a:r>
              <a:rPr lang="en-US"/>
              <a:t>Civilian  and Mission Hospital</a:t>
            </a: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fld id="{6716E0DE-8A77-274C-B426-773919123AB4}" type="slidenum">
              <a:rPr lang="en-US" smtClean="0"/>
              <a:pPr/>
              <a:t>‹#›</a:t>
            </a:fld>
            <a:endParaRPr lang="en-US" dirty="0"/>
          </a:p>
        </p:txBody>
      </p:sp>
      <p:pic>
        <p:nvPicPr>
          <p:cNvPr id="13" name="Picture 12"/>
          <p:cNvPicPr>
            <a:picLocks noChangeAspect="1"/>
          </p:cNvPicPr>
          <p:nvPr userDrawn="1"/>
        </p:nvPicPr>
        <p:blipFill>
          <a:blip r:embed="rId3"/>
          <a:stretch>
            <a:fillRect/>
          </a:stretch>
        </p:blipFill>
        <p:spPr>
          <a:xfrm>
            <a:off x="459900" y="6427625"/>
            <a:ext cx="431800" cy="190500"/>
          </a:xfrm>
          <a:prstGeom prst="rect">
            <a:avLst/>
          </a:prstGeom>
        </p:spPr>
      </p:pic>
    </p:spTree>
    <p:extLst>
      <p:ext uri="{BB962C8B-B14F-4D97-AF65-F5344CB8AC3E}">
        <p14:creationId xmlns:p14="http://schemas.microsoft.com/office/powerpoint/2010/main" val="88224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45429"/>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140084"/>
            <a:ext cx="8229600" cy="4986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8"/>
          <a:stretch>
            <a:fillRect/>
          </a:stretch>
        </p:blipFill>
        <p:spPr>
          <a:xfrm>
            <a:off x="457200" y="6427626"/>
            <a:ext cx="431800" cy="190500"/>
          </a:xfrm>
          <a:prstGeom prst="rect">
            <a:avLst/>
          </a:prstGeom>
        </p:spPr>
      </p:pic>
      <p:sp>
        <p:nvSpPr>
          <p:cNvPr id="9" name="Footer Placeholder 8"/>
          <p:cNvSpPr>
            <a:spLocks noGrp="1"/>
          </p:cNvSpPr>
          <p:nvPr>
            <p:ph type="ftr" sz="quarter" idx="3"/>
          </p:nvPr>
        </p:nvSpPr>
        <p:spPr>
          <a:xfrm>
            <a:off x="969414" y="6356350"/>
            <a:ext cx="5050386" cy="365125"/>
          </a:xfrm>
          <a:prstGeom prst="rect">
            <a:avLst/>
          </a:prstGeom>
        </p:spPr>
        <p:txBody>
          <a:bodyPr vert="horz" lIns="91440" tIns="45720" rIns="91440" bIns="45720" rtlCol="0" anchor="ctr"/>
          <a:lstStyle>
            <a:lvl1pPr algn="l">
              <a:defRPr sz="1100">
                <a:solidFill>
                  <a:schemeClr val="tx1">
                    <a:lumMod val="65000"/>
                    <a:lumOff val="35000"/>
                  </a:schemeClr>
                </a:solidFill>
                <a:latin typeface="Helvetica Neue Light"/>
                <a:cs typeface="Helvetica Neue Light"/>
              </a:defRPr>
            </a:lvl1pPr>
          </a:lstStyle>
          <a:p>
            <a:r>
              <a:rPr lang="en-US"/>
              <a:t>Civilian  and Mission Hospital</a:t>
            </a:r>
            <a:endParaRPr lang="en-US" dirty="0"/>
          </a:p>
        </p:txBody>
      </p:sp>
    </p:spTree>
    <p:extLst>
      <p:ext uri="{BB962C8B-B14F-4D97-AF65-F5344CB8AC3E}">
        <p14:creationId xmlns:p14="http://schemas.microsoft.com/office/powerpoint/2010/main" val="3669080300"/>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66" r:id="rId3"/>
    <p:sldLayoutId id="2147483673" r:id="rId4"/>
    <p:sldLayoutId id="2147483667" r:id="rId5"/>
    <p:sldLayoutId id="2147483664" r:id="rId6"/>
    <p:sldLayoutId id="2147483669" r:id="rId7"/>
    <p:sldLayoutId id="2147483665" r:id="rId8"/>
    <p:sldLayoutId id="2147483662" r:id="rId9"/>
    <p:sldLayoutId id="2147483663" r:id="rId10"/>
    <p:sldLayoutId id="2147483671" r:id="rId11"/>
    <p:sldLayoutId id="2147483672" r:id="rId12"/>
    <p:sldLayoutId id="2147483650" r:id="rId13"/>
    <p:sldLayoutId id="2147483651" r:id="rId14"/>
    <p:sldLayoutId id="2147483674" r:id="rId15"/>
    <p:sldLayoutId id="2147483675" r:id="rId16"/>
    <p:sldLayoutId id="2147483676" r:id="rId17"/>
    <p:sldLayoutId id="2147483652" r:id="rId18"/>
    <p:sldLayoutId id="2147483653" r:id="rId19"/>
    <p:sldLayoutId id="2147483654" r:id="rId20"/>
    <p:sldLayoutId id="2147483655" r:id="rId21"/>
    <p:sldLayoutId id="2147483656" r:id="rId22"/>
    <p:sldLayoutId id="2147483657" r:id="rId23"/>
    <p:sldLayoutId id="2147483658" r:id="rId24"/>
    <p:sldLayoutId id="2147483659" r:id="rId25"/>
    <p:sldLayoutId id="2147483668" r:id="rId26"/>
  </p:sldLayoutIdLst>
  <p:hf sldNum="0" hdr="0" dt="0"/>
  <p:txStyles>
    <p:titleStyle>
      <a:lvl1pPr marL="0" marR="0" indent="0" algn="l" defTabSz="457200" rtl="0" eaLnBrk="1" fontAlgn="auto" latinLnBrk="0" hangingPunct="1">
        <a:lnSpc>
          <a:spcPct val="100000"/>
        </a:lnSpc>
        <a:spcBef>
          <a:spcPct val="0"/>
        </a:spcBef>
        <a:spcAft>
          <a:spcPts val="0"/>
        </a:spcAft>
        <a:buClrTx/>
        <a:buSzTx/>
        <a:buFontTx/>
        <a:buNone/>
        <a:tabLst/>
        <a:defRPr sz="2800" b="1" kern="1200">
          <a:solidFill>
            <a:srgbClr val="5480C7"/>
          </a:solidFill>
          <a:latin typeface="Helvetica Neue "/>
          <a:ea typeface="+mj-ea"/>
          <a:cs typeface="Helvetica Neue "/>
        </a:defRPr>
      </a:lvl1pPr>
    </p:titleStyle>
    <p:body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media/image83.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6.jpg"/><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8.jpg"/><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700" y="1920114"/>
            <a:ext cx="7566500" cy="1019804"/>
          </a:xfrm>
        </p:spPr>
        <p:txBody>
          <a:bodyPr>
            <a:normAutofit fontScale="90000"/>
          </a:bodyPr>
          <a:lstStyle/>
          <a:p>
            <a:r>
              <a:rPr lang="en-US" sz="3100" dirty="0"/>
              <a:t>SD/IMP Regional </a:t>
            </a:r>
            <a:br>
              <a:rPr lang="en-US" sz="3100" dirty="0"/>
            </a:br>
            <a:r>
              <a:rPr lang="en-US" sz="3100" dirty="0"/>
              <a:t>Website Strategy Pilot</a:t>
            </a:r>
            <a:br>
              <a:rPr lang="en-US" dirty="0"/>
            </a:br>
            <a:r>
              <a:rPr lang="en-US" dirty="0"/>
              <a:t>Final UX Recommendation</a:t>
            </a:r>
          </a:p>
        </p:txBody>
      </p:sp>
      <p:sp>
        <p:nvSpPr>
          <p:cNvPr id="3" name="Subtitle 2"/>
          <p:cNvSpPr>
            <a:spLocks noGrp="1"/>
          </p:cNvSpPr>
          <p:nvPr>
            <p:ph type="subTitle" idx="1"/>
          </p:nvPr>
        </p:nvSpPr>
        <p:spPr/>
        <p:txBody>
          <a:bodyPr/>
          <a:lstStyle/>
          <a:p>
            <a:r>
              <a:rPr lang="en-US"/>
              <a:t>September 13, </a:t>
            </a:r>
            <a:r>
              <a:rPr lang="en-US" dirty="0"/>
              <a:t>2018</a:t>
            </a:r>
          </a:p>
        </p:txBody>
      </p:sp>
      <p:sp>
        <p:nvSpPr>
          <p:cNvPr id="4" name="Footer Placeholder 3"/>
          <p:cNvSpPr>
            <a:spLocks noGrp="1"/>
          </p:cNvSpPr>
          <p:nvPr>
            <p:ph type="ftr" sz="quarter" idx="3"/>
          </p:nvPr>
        </p:nvSpPr>
        <p:spPr/>
        <p:txBody>
          <a:bodyPr/>
          <a:lstStyle/>
          <a:p>
            <a:r>
              <a:rPr lang="en-US" dirty="0"/>
              <a:t>Civilian and SDICCCA</a:t>
            </a:r>
          </a:p>
        </p:txBody>
      </p:sp>
    </p:spTree>
    <p:extLst>
      <p:ext uri="{BB962C8B-B14F-4D97-AF65-F5344CB8AC3E}">
        <p14:creationId xmlns:p14="http://schemas.microsoft.com/office/powerpoint/2010/main" val="4124827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5F7EB9-8716-0F4B-8DF3-0B76307A89BB}"/>
              </a:ext>
            </a:extLst>
          </p:cNvPr>
          <p:cNvSpPr>
            <a:spLocks noGrp="1"/>
          </p:cNvSpPr>
          <p:nvPr>
            <p:ph idx="1"/>
          </p:nvPr>
        </p:nvSpPr>
        <p:spPr>
          <a:xfrm>
            <a:off x="759424" y="2248847"/>
            <a:ext cx="7662490" cy="1878419"/>
          </a:xfrm>
        </p:spPr>
        <p:txBody>
          <a:bodyPr>
            <a:normAutofit fontScale="92500" lnSpcReduction="20000"/>
          </a:bodyPr>
          <a:lstStyle/>
          <a:p>
            <a:pPr marL="0" indent="0" algn="ctr">
              <a:buNone/>
            </a:pPr>
            <a:r>
              <a:rPr lang="en-US" sz="2000" dirty="0"/>
              <a:t>What does </a:t>
            </a:r>
            <a:r>
              <a:rPr lang="en-US" sz="2000" b="1" i="1" dirty="0"/>
              <a:t>student-first</a:t>
            </a:r>
            <a:r>
              <a:rPr lang="en-US" sz="2000" dirty="0"/>
              <a:t> mean? </a:t>
            </a:r>
          </a:p>
          <a:p>
            <a:pPr marL="0" indent="0" algn="ctr">
              <a:buNone/>
            </a:pPr>
            <a:endParaRPr lang="en-US" sz="2000" dirty="0"/>
          </a:p>
          <a:p>
            <a:pPr marL="0" indent="0" algn="ctr">
              <a:buNone/>
            </a:pPr>
            <a:r>
              <a:rPr lang="en-US" sz="2000" dirty="0"/>
              <a:t>It’s a steadfast philosophy, a foundational truth, a central theme that ties together the SD/IMP region of community colleges. </a:t>
            </a:r>
          </a:p>
          <a:p>
            <a:pPr marL="0" indent="0" algn="ctr">
              <a:buNone/>
            </a:pPr>
            <a:endParaRPr lang="en-US" sz="2000" dirty="0"/>
          </a:p>
          <a:p>
            <a:pPr marL="0" indent="0" algn="ctr">
              <a:buNone/>
            </a:pPr>
            <a:r>
              <a:rPr lang="en-US" sz="2000" dirty="0"/>
              <a:t>With this guiding light, we aim to build the ideal student experience.</a:t>
            </a:r>
          </a:p>
          <a:p>
            <a:pPr marL="0" indent="0" fontAlgn="base">
              <a:buNone/>
            </a:pPr>
            <a:endParaRPr lang="en-US" sz="2000" dirty="0"/>
          </a:p>
        </p:txBody>
      </p:sp>
      <p:sp>
        <p:nvSpPr>
          <p:cNvPr id="4" name="Footer Placeholder 3">
            <a:extLst>
              <a:ext uri="{FF2B5EF4-FFF2-40B4-BE49-F238E27FC236}">
                <a16:creationId xmlns:a16="http://schemas.microsoft.com/office/drawing/2014/main" id="{44EDCD3E-5D9D-164A-B2EB-42981F4676DB}"/>
              </a:ext>
            </a:extLst>
          </p:cNvPr>
          <p:cNvSpPr>
            <a:spLocks noGrp="1"/>
          </p:cNvSpPr>
          <p:nvPr>
            <p:ph type="ftr" sz="quarter" idx="11"/>
          </p:nvPr>
        </p:nvSpPr>
        <p:spPr/>
        <p:txBody>
          <a:bodyPr/>
          <a:lstStyle/>
          <a:p>
            <a:r>
              <a:rPr lang="en-US" dirty="0"/>
              <a:t>Civilian and SDICCCA</a:t>
            </a:r>
          </a:p>
        </p:txBody>
      </p:sp>
    </p:spTree>
    <p:extLst>
      <p:ext uri="{BB962C8B-B14F-4D97-AF65-F5344CB8AC3E}">
        <p14:creationId xmlns:p14="http://schemas.microsoft.com/office/powerpoint/2010/main" val="219216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5F7EB9-8716-0F4B-8DF3-0B76307A89BB}"/>
              </a:ext>
            </a:extLst>
          </p:cNvPr>
          <p:cNvSpPr>
            <a:spLocks noGrp="1"/>
          </p:cNvSpPr>
          <p:nvPr>
            <p:ph idx="1"/>
          </p:nvPr>
        </p:nvSpPr>
        <p:spPr>
          <a:xfrm>
            <a:off x="861024" y="2210747"/>
            <a:ext cx="7662490" cy="1878419"/>
          </a:xfrm>
        </p:spPr>
        <p:txBody>
          <a:bodyPr>
            <a:normAutofit/>
          </a:bodyPr>
          <a:lstStyle/>
          <a:p>
            <a:pPr marL="0" indent="0" algn="ctr" fontAlgn="base">
              <a:buNone/>
            </a:pPr>
            <a:r>
              <a:rPr lang="en-US" sz="2000" dirty="0"/>
              <a:t>Become a trusted source for student success by providing value for all audiences through a student-first, digital experience platform. </a:t>
            </a:r>
          </a:p>
          <a:p>
            <a:pPr marL="0" indent="0" fontAlgn="base">
              <a:buNone/>
            </a:pPr>
            <a:endParaRPr lang="en-US" sz="2000" dirty="0"/>
          </a:p>
        </p:txBody>
      </p:sp>
      <p:sp>
        <p:nvSpPr>
          <p:cNvPr id="4" name="Footer Placeholder 3">
            <a:extLst>
              <a:ext uri="{FF2B5EF4-FFF2-40B4-BE49-F238E27FC236}">
                <a16:creationId xmlns:a16="http://schemas.microsoft.com/office/drawing/2014/main" id="{44EDCD3E-5D9D-164A-B2EB-42981F4676DB}"/>
              </a:ext>
            </a:extLst>
          </p:cNvPr>
          <p:cNvSpPr>
            <a:spLocks noGrp="1"/>
          </p:cNvSpPr>
          <p:nvPr>
            <p:ph type="ftr" sz="quarter" idx="11"/>
          </p:nvPr>
        </p:nvSpPr>
        <p:spPr/>
        <p:txBody>
          <a:bodyPr/>
          <a:lstStyle/>
          <a:p>
            <a:r>
              <a:rPr lang="en-US" dirty="0"/>
              <a:t>Civilian and SDICCCA</a:t>
            </a:r>
          </a:p>
        </p:txBody>
      </p:sp>
    </p:spTree>
    <p:extLst>
      <p:ext uri="{BB962C8B-B14F-4D97-AF65-F5344CB8AC3E}">
        <p14:creationId xmlns:p14="http://schemas.microsoft.com/office/powerpoint/2010/main" val="286234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5F7EB9-8716-0F4B-8DF3-0B76307A89BB}"/>
              </a:ext>
            </a:extLst>
          </p:cNvPr>
          <p:cNvSpPr>
            <a:spLocks noGrp="1"/>
          </p:cNvSpPr>
          <p:nvPr>
            <p:ph idx="1"/>
          </p:nvPr>
        </p:nvSpPr>
        <p:spPr>
          <a:xfrm>
            <a:off x="861024" y="2210747"/>
            <a:ext cx="7662490" cy="1878419"/>
          </a:xfrm>
        </p:spPr>
        <p:txBody>
          <a:bodyPr>
            <a:normAutofit/>
          </a:bodyPr>
          <a:lstStyle/>
          <a:p>
            <a:pPr marL="0" indent="0" algn="ctr" fontAlgn="base">
              <a:buNone/>
            </a:pPr>
            <a:r>
              <a:rPr lang="en-US" sz="2000" dirty="0"/>
              <a:t>Become a </a:t>
            </a:r>
            <a:r>
              <a:rPr lang="en-US" sz="2000" b="1" dirty="0">
                <a:solidFill>
                  <a:schemeClr val="accent2">
                    <a:lumMod val="60000"/>
                    <a:lumOff val="40000"/>
                  </a:schemeClr>
                </a:solidFill>
              </a:rPr>
              <a:t>trusted source</a:t>
            </a:r>
            <a:r>
              <a:rPr lang="en-US" sz="2000" dirty="0"/>
              <a:t> for student success by providing value for all audiences through a student-first, digital experience platform. </a:t>
            </a:r>
          </a:p>
          <a:p>
            <a:pPr marL="0" indent="0" fontAlgn="base">
              <a:buNone/>
            </a:pPr>
            <a:endParaRPr lang="en-US" sz="2000" dirty="0"/>
          </a:p>
        </p:txBody>
      </p:sp>
      <p:sp>
        <p:nvSpPr>
          <p:cNvPr id="4" name="Footer Placeholder 3">
            <a:extLst>
              <a:ext uri="{FF2B5EF4-FFF2-40B4-BE49-F238E27FC236}">
                <a16:creationId xmlns:a16="http://schemas.microsoft.com/office/drawing/2014/main" id="{44EDCD3E-5D9D-164A-B2EB-42981F4676DB}"/>
              </a:ext>
            </a:extLst>
          </p:cNvPr>
          <p:cNvSpPr>
            <a:spLocks noGrp="1"/>
          </p:cNvSpPr>
          <p:nvPr>
            <p:ph type="ftr" sz="quarter" idx="11"/>
          </p:nvPr>
        </p:nvSpPr>
        <p:spPr/>
        <p:txBody>
          <a:bodyPr/>
          <a:lstStyle/>
          <a:p>
            <a:r>
              <a:rPr lang="en-US" dirty="0"/>
              <a:t>Civilian and SDICCCA</a:t>
            </a:r>
          </a:p>
        </p:txBody>
      </p:sp>
      <p:sp>
        <p:nvSpPr>
          <p:cNvPr id="5" name="TextBox 4">
            <a:extLst>
              <a:ext uri="{FF2B5EF4-FFF2-40B4-BE49-F238E27FC236}">
                <a16:creationId xmlns:a16="http://schemas.microsoft.com/office/drawing/2014/main" id="{BC4C8182-B8C2-824E-AA57-C540CD9472E1}"/>
              </a:ext>
            </a:extLst>
          </p:cNvPr>
          <p:cNvSpPr txBox="1"/>
          <p:nvPr/>
        </p:nvSpPr>
        <p:spPr>
          <a:xfrm>
            <a:off x="1723036" y="903514"/>
            <a:ext cx="2723823" cy="861774"/>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Build a reputation as a trusted source for:</a:t>
            </a:r>
          </a:p>
          <a:p>
            <a:endPar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Education and resources</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Connected/integrated network </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Customized choices and programs</a:t>
            </a:r>
          </a:p>
        </p:txBody>
      </p:sp>
      <p:sp>
        <p:nvSpPr>
          <p:cNvPr id="8" name="Frame 7">
            <a:extLst>
              <a:ext uri="{FF2B5EF4-FFF2-40B4-BE49-F238E27FC236}">
                <a16:creationId xmlns:a16="http://schemas.microsoft.com/office/drawing/2014/main" id="{67A1C874-B1DB-F54B-8B2C-A05B3CFC029B}"/>
              </a:ext>
            </a:extLst>
          </p:cNvPr>
          <p:cNvSpPr/>
          <p:nvPr/>
        </p:nvSpPr>
        <p:spPr>
          <a:xfrm>
            <a:off x="1571687" y="758952"/>
            <a:ext cx="3053476" cy="1143000"/>
          </a:xfrm>
          <a:prstGeom prst="frame">
            <a:avLst>
              <a:gd name="adj1" fmla="val 0"/>
            </a:avLst>
          </a:prstGeom>
          <a:solidFill>
            <a:schemeClr val="accent2">
              <a:lumMod val="60000"/>
              <a:lumOff val="40000"/>
            </a:schemeClr>
          </a:solidFill>
          <a:ln w="0">
            <a:solidFill>
              <a:schemeClr val="accent2">
                <a:lumMod val="60000"/>
                <a:lumOff val="40000"/>
              </a:schemeClr>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Arrow Connector 9">
            <a:extLst>
              <a:ext uri="{FF2B5EF4-FFF2-40B4-BE49-F238E27FC236}">
                <a16:creationId xmlns:a16="http://schemas.microsoft.com/office/drawing/2014/main" id="{67F6F46B-1030-0945-8A6C-376E8EEA89E0}"/>
              </a:ext>
            </a:extLst>
          </p:cNvPr>
          <p:cNvCxnSpPr>
            <a:cxnSpLocks/>
          </p:cNvCxnSpPr>
          <p:nvPr/>
        </p:nvCxnSpPr>
        <p:spPr>
          <a:xfrm>
            <a:off x="2980944" y="1901952"/>
            <a:ext cx="0" cy="274320"/>
          </a:xfrm>
          <a:prstGeom prst="straightConnector1">
            <a:avLst/>
          </a:prstGeom>
          <a:ln w="3175">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34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5F7EB9-8716-0F4B-8DF3-0B76307A89BB}"/>
              </a:ext>
            </a:extLst>
          </p:cNvPr>
          <p:cNvSpPr>
            <a:spLocks noGrp="1"/>
          </p:cNvSpPr>
          <p:nvPr>
            <p:ph idx="1"/>
          </p:nvPr>
        </p:nvSpPr>
        <p:spPr>
          <a:xfrm>
            <a:off x="861024" y="2210747"/>
            <a:ext cx="7662490" cy="1878419"/>
          </a:xfrm>
        </p:spPr>
        <p:txBody>
          <a:bodyPr>
            <a:normAutofit/>
          </a:bodyPr>
          <a:lstStyle/>
          <a:p>
            <a:pPr marL="0" indent="0" algn="ctr" fontAlgn="base">
              <a:buNone/>
            </a:pPr>
            <a:r>
              <a:rPr lang="en-US" sz="2000" dirty="0"/>
              <a:t>Become a trusted source for</a:t>
            </a:r>
            <a:r>
              <a:rPr lang="en-US" sz="2000" dirty="0">
                <a:solidFill>
                  <a:schemeClr val="tx2">
                    <a:lumMod val="60000"/>
                    <a:lumOff val="40000"/>
                  </a:schemeClr>
                </a:solidFill>
              </a:rPr>
              <a:t> </a:t>
            </a:r>
            <a:r>
              <a:rPr lang="en-US" sz="2000" b="1" dirty="0">
                <a:solidFill>
                  <a:schemeClr val="accent2">
                    <a:lumMod val="60000"/>
                    <a:lumOff val="40000"/>
                  </a:schemeClr>
                </a:solidFill>
              </a:rPr>
              <a:t>student success</a:t>
            </a:r>
            <a:r>
              <a:rPr lang="en-US" sz="2000" dirty="0">
                <a:solidFill>
                  <a:schemeClr val="tx2">
                    <a:lumMod val="60000"/>
                    <a:lumOff val="40000"/>
                  </a:schemeClr>
                </a:solidFill>
              </a:rPr>
              <a:t> </a:t>
            </a:r>
            <a:r>
              <a:rPr lang="en-US" sz="2000" dirty="0"/>
              <a:t>by providing value for all audiences through a student-first, digital experience platform. </a:t>
            </a:r>
          </a:p>
          <a:p>
            <a:pPr marL="0" indent="0" fontAlgn="base">
              <a:buNone/>
            </a:pPr>
            <a:endParaRPr lang="en-US" sz="2000" dirty="0"/>
          </a:p>
        </p:txBody>
      </p:sp>
      <p:sp>
        <p:nvSpPr>
          <p:cNvPr id="4" name="Footer Placeholder 3">
            <a:extLst>
              <a:ext uri="{FF2B5EF4-FFF2-40B4-BE49-F238E27FC236}">
                <a16:creationId xmlns:a16="http://schemas.microsoft.com/office/drawing/2014/main" id="{44EDCD3E-5D9D-164A-B2EB-42981F4676DB}"/>
              </a:ext>
            </a:extLst>
          </p:cNvPr>
          <p:cNvSpPr>
            <a:spLocks noGrp="1"/>
          </p:cNvSpPr>
          <p:nvPr>
            <p:ph type="ftr" sz="quarter" idx="11"/>
          </p:nvPr>
        </p:nvSpPr>
        <p:spPr/>
        <p:txBody>
          <a:bodyPr/>
          <a:lstStyle/>
          <a:p>
            <a:r>
              <a:rPr lang="en-US" dirty="0"/>
              <a:t>Civilian and SDICCCA</a:t>
            </a:r>
          </a:p>
        </p:txBody>
      </p:sp>
      <p:sp>
        <p:nvSpPr>
          <p:cNvPr id="5" name="TextBox 4">
            <a:extLst>
              <a:ext uri="{FF2B5EF4-FFF2-40B4-BE49-F238E27FC236}">
                <a16:creationId xmlns:a16="http://schemas.microsoft.com/office/drawing/2014/main" id="{A5919182-73FE-C940-A20E-D1961DA97B13}"/>
              </a:ext>
            </a:extLst>
          </p:cNvPr>
          <p:cNvSpPr txBox="1"/>
          <p:nvPr/>
        </p:nvSpPr>
        <p:spPr>
          <a:xfrm>
            <a:off x="3288356" y="574330"/>
            <a:ext cx="3701654" cy="1169551"/>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Prioritize student success by:</a:t>
            </a:r>
          </a:p>
          <a:p>
            <a:endPar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Guiding students to the right paths/careers</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Streamlining access to priority programs</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Providing resources to special audiences</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Sharing relevant, up-to-date information</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Enabling successful students to have successful careers</a:t>
            </a:r>
          </a:p>
        </p:txBody>
      </p:sp>
      <p:sp>
        <p:nvSpPr>
          <p:cNvPr id="6" name="Frame 5">
            <a:extLst>
              <a:ext uri="{FF2B5EF4-FFF2-40B4-BE49-F238E27FC236}">
                <a16:creationId xmlns:a16="http://schemas.microsoft.com/office/drawing/2014/main" id="{ADE8A4BC-FADB-5341-8792-E68D96C648B8}"/>
              </a:ext>
            </a:extLst>
          </p:cNvPr>
          <p:cNvSpPr/>
          <p:nvPr/>
        </p:nvSpPr>
        <p:spPr>
          <a:xfrm>
            <a:off x="3137007" y="429767"/>
            <a:ext cx="3995313" cy="1451796"/>
          </a:xfrm>
          <a:prstGeom prst="frame">
            <a:avLst>
              <a:gd name="adj1" fmla="val 0"/>
            </a:avLst>
          </a:prstGeom>
          <a:solidFill>
            <a:schemeClr val="accent2">
              <a:lumMod val="60000"/>
              <a:lumOff val="40000"/>
            </a:schemeClr>
          </a:solidFill>
          <a:ln w="0">
            <a:solidFill>
              <a:schemeClr val="accent2">
                <a:lumMod val="60000"/>
                <a:lumOff val="40000"/>
              </a:schemeClr>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7" name="Straight Arrow Connector 6">
            <a:extLst>
              <a:ext uri="{FF2B5EF4-FFF2-40B4-BE49-F238E27FC236}">
                <a16:creationId xmlns:a16="http://schemas.microsoft.com/office/drawing/2014/main" id="{586F7A9F-DF15-6646-8D77-B4E7337A3A7C}"/>
              </a:ext>
            </a:extLst>
          </p:cNvPr>
          <p:cNvCxnSpPr>
            <a:cxnSpLocks/>
          </p:cNvCxnSpPr>
          <p:nvPr/>
        </p:nvCxnSpPr>
        <p:spPr>
          <a:xfrm>
            <a:off x="5074920" y="1881563"/>
            <a:ext cx="0" cy="315387"/>
          </a:xfrm>
          <a:prstGeom prst="straightConnector1">
            <a:avLst/>
          </a:prstGeom>
          <a:ln w="3175">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33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5F7EB9-8716-0F4B-8DF3-0B76307A89BB}"/>
              </a:ext>
            </a:extLst>
          </p:cNvPr>
          <p:cNvSpPr>
            <a:spLocks noGrp="1"/>
          </p:cNvSpPr>
          <p:nvPr>
            <p:ph idx="1"/>
          </p:nvPr>
        </p:nvSpPr>
        <p:spPr>
          <a:xfrm>
            <a:off x="861024" y="2210747"/>
            <a:ext cx="7662490" cy="1878419"/>
          </a:xfrm>
        </p:spPr>
        <p:txBody>
          <a:bodyPr>
            <a:normAutofit/>
          </a:bodyPr>
          <a:lstStyle/>
          <a:p>
            <a:pPr marL="0" indent="0" algn="ctr" fontAlgn="base">
              <a:buNone/>
            </a:pPr>
            <a:r>
              <a:rPr lang="en-US" sz="2000" dirty="0"/>
              <a:t>Become a trusted source for student success by providing value for </a:t>
            </a:r>
            <a:r>
              <a:rPr lang="en-US" sz="2000" b="1" dirty="0">
                <a:solidFill>
                  <a:schemeClr val="accent2">
                    <a:lumMod val="60000"/>
                    <a:lumOff val="40000"/>
                  </a:schemeClr>
                </a:solidFill>
              </a:rPr>
              <a:t>all audiences</a:t>
            </a:r>
            <a:r>
              <a:rPr lang="en-US" sz="2000" dirty="0"/>
              <a:t> through a student-first, digital experience platform. </a:t>
            </a:r>
          </a:p>
          <a:p>
            <a:pPr marL="0" indent="0" fontAlgn="base">
              <a:buNone/>
            </a:pPr>
            <a:endParaRPr lang="en-US" sz="2000" dirty="0"/>
          </a:p>
        </p:txBody>
      </p:sp>
      <p:sp>
        <p:nvSpPr>
          <p:cNvPr id="4" name="Footer Placeholder 3">
            <a:extLst>
              <a:ext uri="{FF2B5EF4-FFF2-40B4-BE49-F238E27FC236}">
                <a16:creationId xmlns:a16="http://schemas.microsoft.com/office/drawing/2014/main" id="{44EDCD3E-5D9D-164A-B2EB-42981F4676DB}"/>
              </a:ext>
            </a:extLst>
          </p:cNvPr>
          <p:cNvSpPr>
            <a:spLocks noGrp="1"/>
          </p:cNvSpPr>
          <p:nvPr>
            <p:ph type="ftr" sz="quarter" idx="11"/>
          </p:nvPr>
        </p:nvSpPr>
        <p:spPr/>
        <p:txBody>
          <a:bodyPr/>
          <a:lstStyle/>
          <a:p>
            <a:r>
              <a:rPr lang="en-US" dirty="0"/>
              <a:t>Civilian and SDICCCA</a:t>
            </a:r>
          </a:p>
        </p:txBody>
      </p:sp>
      <p:sp>
        <p:nvSpPr>
          <p:cNvPr id="5" name="TextBox 4">
            <a:extLst>
              <a:ext uri="{FF2B5EF4-FFF2-40B4-BE49-F238E27FC236}">
                <a16:creationId xmlns:a16="http://schemas.microsoft.com/office/drawing/2014/main" id="{F9CF7F91-1439-AF45-AC39-899830371C3D}"/>
              </a:ext>
            </a:extLst>
          </p:cNvPr>
          <p:cNvSpPr txBox="1"/>
          <p:nvPr/>
        </p:nvSpPr>
        <p:spPr>
          <a:xfrm>
            <a:off x="744836" y="3317104"/>
            <a:ext cx="2978701" cy="1169551"/>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Provide value to different types of audiences: </a:t>
            </a:r>
          </a:p>
          <a:p>
            <a:endPar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Prospective students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High school</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Returning</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Adult</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Continuing (non credit based)</a:t>
            </a:r>
          </a:p>
        </p:txBody>
      </p:sp>
      <p:sp>
        <p:nvSpPr>
          <p:cNvPr id="6" name="Frame 5">
            <a:extLst>
              <a:ext uri="{FF2B5EF4-FFF2-40B4-BE49-F238E27FC236}">
                <a16:creationId xmlns:a16="http://schemas.microsoft.com/office/drawing/2014/main" id="{68AADAA0-1903-A34F-A9D4-1A1EFDD43363}"/>
              </a:ext>
            </a:extLst>
          </p:cNvPr>
          <p:cNvSpPr/>
          <p:nvPr/>
        </p:nvSpPr>
        <p:spPr>
          <a:xfrm>
            <a:off x="593486" y="3172541"/>
            <a:ext cx="7930027" cy="1603249"/>
          </a:xfrm>
          <a:prstGeom prst="frame">
            <a:avLst>
              <a:gd name="adj1" fmla="val 0"/>
            </a:avLst>
          </a:prstGeom>
          <a:solidFill>
            <a:schemeClr val="accent2">
              <a:lumMod val="60000"/>
              <a:lumOff val="40000"/>
            </a:schemeClr>
          </a:solidFill>
          <a:ln w="0">
            <a:solidFill>
              <a:schemeClr val="accent2">
                <a:lumMod val="60000"/>
                <a:lumOff val="40000"/>
              </a:schemeClr>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7" name="Straight Arrow Connector 6">
            <a:extLst>
              <a:ext uri="{FF2B5EF4-FFF2-40B4-BE49-F238E27FC236}">
                <a16:creationId xmlns:a16="http://schemas.microsoft.com/office/drawing/2014/main" id="{0D49292A-B0F0-1E47-B5E6-7F0EBCF6529F}"/>
              </a:ext>
            </a:extLst>
          </p:cNvPr>
          <p:cNvCxnSpPr>
            <a:cxnSpLocks/>
          </p:cNvCxnSpPr>
          <p:nvPr/>
        </p:nvCxnSpPr>
        <p:spPr>
          <a:xfrm flipV="1">
            <a:off x="1992117" y="2897371"/>
            <a:ext cx="0" cy="275171"/>
          </a:xfrm>
          <a:prstGeom prst="straightConnector1">
            <a:avLst/>
          </a:prstGeom>
          <a:ln w="3175">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0357F39-2992-6942-8705-FBD602A5487A}"/>
              </a:ext>
            </a:extLst>
          </p:cNvPr>
          <p:cNvSpPr txBox="1"/>
          <p:nvPr/>
        </p:nvSpPr>
        <p:spPr>
          <a:xfrm>
            <a:off x="2774454" y="3599213"/>
            <a:ext cx="2044149" cy="1015663"/>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Current students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First-time</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Returning</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Adult</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Continuing (non credit based)</a:t>
            </a:r>
          </a:p>
          <a:p>
            <a:endParaRPr lang="en-US" sz="1000" dirty="0"/>
          </a:p>
        </p:txBody>
      </p:sp>
      <p:sp>
        <p:nvSpPr>
          <p:cNvPr id="9" name="TextBox 8">
            <a:extLst>
              <a:ext uri="{FF2B5EF4-FFF2-40B4-BE49-F238E27FC236}">
                <a16:creationId xmlns:a16="http://schemas.microsoft.com/office/drawing/2014/main" id="{37DD1404-7802-9C41-B60B-E597F0EE1DA8}"/>
              </a:ext>
            </a:extLst>
          </p:cNvPr>
          <p:cNvSpPr txBox="1"/>
          <p:nvPr/>
        </p:nvSpPr>
        <p:spPr>
          <a:xfrm>
            <a:off x="4835006" y="3599213"/>
            <a:ext cx="1008609" cy="707886"/>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Community</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Parents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Teachers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Counselors</a:t>
            </a:r>
          </a:p>
        </p:txBody>
      </p:sp>
      <p:sp>
        <p:nvSpPr>
          <p:cNvPr id="10" name="TextBox 9">
            <a:extLst>
              <a:ext uri="{FF2B5EF4-FFF2-40B4-BE49-F238E27FC236}">
                <a16:creationId xmlns:a16="http://schemas.microsoft.com/office/drawing/2014/main" id="{A5F85416-0AAB-3748-98A7-36482BF319E9}"/>
              </a:ext>
            </a:extLst>
          </p:cNvPr>
          <p:cNvSpPr txBox="1"/>
          <p:nvPr/>
        </p:nvSpPr>
        <p:spPr>
          <a:xfrm>
            <a:off x="5889769" y="3599213"/>
            <a:ext cx="772969" cy="553998"/>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Internal</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Faculty</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Staff</a:t>
            </a:r>
          </a:p>
        </p:txBody>
      </p:sp>
      <p:sp>
        <p:nvSpPr>
          <p:cNvPr id="11" name="TextBox 10">
            <a:extLst>
              <a:ext uri="{FF2B5EF4-FFF2-40B4-BE49-F238E27FC236}">
                <a16:creationId xmlns:a16="http://schemas.microsoft.com/office/drawing/2014/main" id="{91FF3321-FAA9-5444-A4CB-7800E225D7A2}"/>
              </a:ext>
            </a:extLst>
          </p:cNvPr>
          <p:cNvSpPr txBox="1"/>
          <p:nvPr/>
        </p:nvSpPr>
        <p:spPr>
          <a:xfrm>
            <a:off x="6732033" y="3599213"/>
            <a:ext cx="1696298" cy="1015663"/>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External</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Employers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Donors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Media</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Nonprofit organizations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Public servants</a:t>
            </a:r>
          </a:p>
        </p:txBody>
      </p:sp>
    </p:spTree>
    <p:extLst>
      <p:ext uri="{BB962C8B-B14F-4D97-AF65-F5344CB8AC3E}">
        <p14:creationId xmlns:p14="http://schemas.microsoft.com/office/powerpoint/2010/main" val="357890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5F7EB9-8716-0F4B-8DF3-0B76307A89BB}"/>
              </a:ext>
            </a:extLst>
          </p:cNvPr>
          <p:cNvSpPr>
            <a:spLocks noGrp="1"/>
          </p:cNvSpPr>
          <p:nvPr>
            <p:ph idx="1"/>
          </p:nvPr>
        </p:nvSpPr>
        <p:spPr>
          <a:xfrm>
            <a:off x="861024" y="2210747"/>
            <a:ext cx="7662490" cy="1878419"/>
          </a:xfrm>
        </p:spPr>
        <p:txBody>
          <a:bodyPr>
            <a:normAutofit/>
          </a:bodyPr>
          <a:lstStyle/>
          <a:p>
            <a:pPr marL="0" indent="0" algn="ctr" fontAlgn="base">
              <a:buNone/>
            </a:pPr>
            <a:r>
              <a:rPr lang="en-US" sz="2000" dirty="0"/>
              <a:t>Become a trusted source for student success by providing value for all audiences through a student-first,</a:t>
            </a:r>
            <a:r>
              <a:rPr lang="en-US" sz="2000" b="1" dirty="0">
                <a:solidFill>
                  <a:schemeClr val="accent2">
                    <a:lumMod val="60000"/>
                    <a:lumOff val="40000"/>
                  </a:schemeClr>
                </a:solidFill>
              </a:rPr>
              <a:t> digital experience platform</a:t>
            </a:r>
            <a:r>
              <a:rPr lang="en-US" sz="2000" dirty="0"/>
              <a:t>. </a:t>
            </a:r>
          </a:p>
          <a:p>
            <a:pPr marL="0" indent="0" fontAlgn="base">
              <a:buNone/>
            </a:pPr>
            <a:endParaRPr lang="en-US" sz="2000" dirty="0"/>
          </a:p>
        </p:txBody>
      </p:sp>
      <p:sp>
        <p:nvSpPr>
          <p:cNvPr id="4" name="Footer Placeholder 3">
            <a:extLst>
              <a:ext uri="{FF2B5EF4-FFF2-40B4-BE49-F238E27FC236}">
                <a16:creationId xmlns:a16="http://schemas.microsoft.com/office/drawing/2014/main" id="{44EDCD3E-5D9D-164A-B2EB-42981F4676DB}"/>
              </a:ext>
            </a:extLst>
          </p:cNvPr>
          <p:cNvSpPr>
            <a:spLocks noGrp="1"/>
          </p:cNvSpPr>
          <p:nvPr>
            <p:ph type="ftr" sz="quarter" idx="11"/>
          </p:nvPr>
        </p:nvSpPr>
        <p:spPr/>
        <p:txBody>
          <a:bodyPr/>
          <a:lstStyle/>
          <a:p>
            <a:r>
              <a:rPr lang="en-US" dirty="0"/>
              <a:t>Civilian and SDICCCA</a:t>
            </a:r>
          </a:p>
        </p:txBody>
      </p:sp>
      <p:sp>
        <p:nvSpPr>
          <p:cNvPr id="5" name="TextBox 4">
            <a:extLst>
              <a:ext uri="{FF2B5EF4-FFF2-40B4-BE49-F238E27FC236}">
                <a16:creationId xmlns:a16="http://schemas.microsoft.com/office/drawing/2014/main" id="{F79A25FD-FC8A-CE45-A74E-58B9D8ADB3A7}"/>
              </a:ext>
            </a:extLst>
          </p:cNvPr>
          <p:cNvSpPr txBox="1"/>
          <p:nvPr/>
        </p:nvSpPr>
        <p:spPr>
          <a:xfrm>
            <a:off x="3431329" y="3380900"/>
            <a:ext cx="5103071" cy="1169551"/>
          </a:xfrm>
          <a:prstGeom prst="rect">
            <a:avLst/>
          </a:prstGeom>
          <a:noFill/>
        </p:spPr>
        <p:txBody>
          <a:bodyPr wrap="squar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Enable a digital experience platform featuring:</a:t>
            </a:r>
          </a:p>
          <a:p>
            <a:endPar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Optimized prospective and current student experience</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Scalability with college and regional growth</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Cohesive connection to regional digital ecosystem</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All of the above, made possible by an easy-to-use Content Management System</a:t>
            </a:r>
          </a:p>
          <a:p>
            <a:pPr marL="285750" indent="-285750">
              <a:buFont typeface="Arial" panose="020B0604020202020204" pitchFamily="34" charset="0"/>
              <a:buChar char="•"/>
            </a:pPr>
            <a:endPar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Frame 5">
            <a:extLst>
              <a:ext uri="{FF2B5EF4-FFF2-40B4-BE49-F238E27FC236}">
                <a16:creationId xmlns:a16="http://schemas.microsoft.com/office/drawing/2014/main" id="{7C2EF350-C1B0-9146-9BDB-E55EBF465C92}"/>
              </a:ext>
            </a:extLst>
          </p:cNvPr>
          <p:cNvSpPr/>
          <p:nvPr/>
        </p:nvSpPr>
        <p:spPr>
          <a:xfrm>
            <a:off x="3279980" y="3236337"/>
            <a:ext cx="5254420" cy="1325029"/>
          </a:xfrm>
          <a:prstGeom prst="frame">
            <a:avLst>
              <a:gd name="adj1" fmla="val 0"/>
            </a:avLst>
          </a:prstGeom>
          <a:solidFill>
            <a:schemeClr val="accent2">
              <a:lumMod val="60000"/>
              <a:lumOff val="40000"/>
            </a:schemeClr>
          </a:solidFill>
          <a:ln w="0">
            <a:solidFill>
              <a:schemeClr val="accent2">
                <a:lumMod val="60000"/>
                <a:lumOff val="40000"/>
              </a:schemeClr>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7" name="Straight Arrow Connector 6">
            <a:extLst>
              <a:ext uri="{FF2B5EF4-FFF2-40B4-BE49-F238E27FC236}">
                <a16:creationId xmlns:a16="http://schemas.microsoft.com/office/drawing/2014/main" id="{26202475-FF09-3741-9C45-DF824E93E3EB}"/>
              </a:ext>
            </a:extLst>
          </p:cNvPr>
          <p:cNvCxnSpPr>
            <a:cxnSpLocks/>
          </p:cNvCxnSpPr>
          <p:nvPr/>
        </p:nvCxnSpPr>
        <p:spPr>
          <a:xfrm flipV="1">
            <a:off x="5883633" y="2886739"/>
            <a:ext cx="0" cy="338966"/>
          </a:xfrm>
          <a:prstGeom prst="straightConnector1">
            <a:avLst/>
          </a:prstGeom>
          <a:ln w="3175">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915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5F7EB9-8716-0F4B-8DF3-0B76307A89BB}"/>
              </a:ext>
            </a:extLst>
          </p:cNvPr>
          <p:cNvSpPr>
            <a:spLocks noGrp="1"/>
          </p:cNvSpPr>
          <p:nvPr>
            <p:ph idx="1"/>
          </p:nvPr>
        </p:nvSpPr>
        <p:spPr>
          <a:xfrm>
            <a:off x="861024" y="2210747"/>
            <a:ext cx="7662490" cy="1878419"/>
          </a:xfrm>
        </p:spPr>
        <p:txBody>
          <a:bodyPr>
            <a:normAutofit/>
          </a:bodyPr>
          <a:lstStyle/>
          <a:p>
            <a:pPr marL="0" indent="0" algn="ctr" fontAlgn="base">
              <a:buNone/>
            </a:pPr>
            <a:r>
              <a:rPr lang="en-US" sz="2000" dirty="0"/>
              <a:t>Become a </a:t>
            </a:r>
            <a:r>
              <a:rPr lang="en-US" sz="2000" b="1" dirty="0">
                <a:solidFill>
                  <a:schemeClr val="accent2">
                    <a:lumMod val="60000"/>
                    <a:lumOff val="40000"/>
                  </a:schemeClr>
                </a:solidFill>
              </a:rPr>
              <a:t>trusted source </a:t>
            </a:r>
            <a:r>
              <a:rPr lang="en-US" sz="2000" dirty="0"/>
              <a:t>for </a:t>
            </a:r>
            <a:r>
              <a:rPr lang="en-US" sz="2000" b="1" dirty="0">
                <a:solidFill>
                  <a:schemeClr val="accent2">
                    <a:lumMod val="60000"/>
                    <a:lumOff val="40000"/>
                  </a:schemeClr>
                </a:solidFill>
              </a:rPr>
              <a:t>student success</a:t>
            </a:r>
            <a:r>
              <a:rPr lang="en-US" sz="2000" dirty="0"/>
              <a:t> by providing value for </a:t>
            </a:r>
            <a:r>
              <a:rPr lang="en-US" sz="2000" b="1" dirty="0">
                <a:solidFill>
                  <a:schemeClr val="accent2">
                    <a:lumMod val="60000"/>
                    <a:lumOff val="40000"/>
                  </a:schemeClr>
                </a:solidFill>
              </a:rPr>
              <a:t>all audiences </a:t>
            </a:r>
            <a:r>
              <a:rPr lang="en-US" sz="2000" dirty="0"/>
              <a:t>through a student-first, </a:t>
            </a:r>
            <a:r>
              <a:rPr lang="en-US" sz="2000" b="1" dirty="0">
                <a:solidFill>
                  <a:schemeClr val="accent2">
                    <a:lumMod val="60000"/>
                    <a:lumOff val="40000"/>
                  </a:schemeClr>
                </a:solidFill>
              </a:rPr>
              <a:t>digital experience platform</a:t>
            </a:r>
            <a:r>
              <a:rPr lang="en-US" sz="2000" dirty="0"/>
              <a:t>. </a:t>
            </a:r>
          </a:p>
          <a:p>
            <a:pPr marL="0" indent="0" fontAlgn="base">
              <a:buNone/>
            </a:pPr>
            <a:endParaRPr lang="en-US" sz="2000" dirty="0"/>
          </a:p>
        </p:txBody>
      </p:sp>
      <p:sp>
        <p:nvSpPr>
          <p:cNvPr id="4" name="Footer Placeholder 3">
            <a:extLst>
              <a:ext uri="{FF2B5EF4-FFF2-40B4-BE49-F238E27FC236}">
                <a16:creationId xmlns:a16="http://schemas.microsoft.com/office/drawing/2014/main" id="{44EDCD3E-5D9D-164A-B2EB-42981F4676DB}"/>
              </a:ext>
            </a:extLst>
          </p:cNvPr>
          <p:cNvSpPr>
            <a:spLocks noGrp="1"/>
          </p:cNvSpPr>
          <p:nvPr>
            <p:ph type="ftr" sz="quarter" idx="11"/>
          </p:nvPr>
        </p:nvSpPr>
        <p:spPr/>
        <p:txBody>
          <a:bodyPr/>
          <a:lstStyle/>
          <a:p>
            <a:r>
              <a:rPr lang="en-US" dirty="0"/>
              <a:t>Civilian and SDICCCA</a:t>
            </a:r>
          </a:p>
        </p:txBody>
      </p:sp>
      <p:sp>
        <p:nvSpPr>
          <p:cNvPr id="6" name="Frame 5">
            <a:extLst>
              <a:ext uri="{FF2B5EF4-FFF2-40B4-BE49-F238E27FC236}">
                <a16:creationId xmlns:a16="http://schemas.microsoft.com/office/drawing/2014/main" id="{7C2EF350-C1B0-9146-9BDB-E55EBF465C92}"/>
              </a:ext>
            </a:extLst>
          </p:cNvPr>
          <p:cNvSpPr/>
          <p:nvPr/>
        </p:nvSpPr>
        <p:spPr>
          <a:xfrm>
            <a:off x="3572080" y="3236337"/>
            <a:ext cx="5152820" cy="1325029"/>
          </a:xfrm>
          <a:prstGeom prst="frame">
            <a:avLst>
              <a:gd name="adj1" fmla="val 0"/>
            </a:avLst>
          </a:prstGeom>
          <a:solidFill>
            <a:schemeClr val="accent2">
              <a:lumMod val="60000"/>
              <a:lumOff val="40000"/>
            </a:schemeClr>
          </a:solidFill>
          <a:ln w="0">
            <a:solidFill>
              <a:schemeClr val="accent2">
                <a:lumMod val="60000"/>
                <a:lumOff val="40000"/>
              </a:schemeClr>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7" name="Straight Arrow Connector 6">
            <a:extLst>
              <a:ext uri="{FF2B5EF4-FFF2-40B4-BE49-F238E27FC236}">
                <a16:creationId xmlns:a16="http://schemas.microsoft.com/office/drawing/2014/main" id="{26202475-FF09-3741-9C45-DF824E93E3EB}"/>
              </a:ext>
            </a:extLst>
          </p:cNvPr>
          <p:cNvCxnSpPr>
            <a:cxnSpLocks/>
          </p:cNvCxnSpPr>
          <p:nvPr/>
        </p:nvCxnSpPr>
        <p:spPr>
          <a:xfrm flipV="1">
            <a:off x="5883633" y="2886739"/>
            <a:ext cx="0" cy="338966"/>
          </a:xfrm>
          <a:prstGeom prst="straightConnector1">
            <a:avLst/>
          </a:prstGeom>
          <a:ln w="3175">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6B22A0B-37BA-C44B-91DD-E227DF3F2A0B}"/>
              </a:ext>
            </a:extLst>
          </p:cNvPr>
          <p:cNvSpPr txBox="1"/>
          <p:nvPr/>
        </p:nvSpPr>
        <p:spPr>
          <a:xfrm>
            <a:off x="872429" y="903514"/>
            <a:ext cx="2723823" cy="861774"/>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Build a reputation as a trusted source for:</a:t>
            </a:r>
          </a:p>
          <a:p>
            <a:endPar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Education and resources</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Connected/integrated network </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Customized choices and programs</a:t>
            </a:r>
          </a:p>
        </p:txBody>
      </p:sp>
      <p:sp>
        <p:nvSpPr>
          <p:cNvPr id="9" name="Frame 8">
            <a:extLst>
              <a:ext uri="{FF2B5EF4-FFF2-40B4-BE49-F238E27FC236}">
                <a16:creationId xmlns:a16="http://schemas.microsoft.com/office/drawing/2014/main" id="{8C271A11-A0BF-254F-BE92-33F5597ABCA8}"/>
              </a:ext>
            </a:extLst>
          </p:cNvPr>
          <p:cNvSpPr/>
          <p:nvPr/>
        </p:nvSpPr>
        <p:spPr>
          <a:xfrm>
            <a:off x="721080" y="758952"/>
            <a:ext cx="3053476" cy="1143000"/>
          </a:xfrm>
          <a:prstGeom prst="frame">
            <a:avLst>
              <a:gd name="adj1" fmla="val 0"/>
            </a:avLst>
          </a:prstGeom>
          <a:solidFill>
            <a:schemeClr val="accent2">
              <a:lumMod val="60000"/>
              <a:lumOff val="40000"/>
            </a:schemeClr>
          </a:solidFill>
          <a:ln w="0">
            <a:solidFill>
              <a:schemeClr val="accent2">
                <a:lumMod val="60000"/>
                <a:lumOff val="40000"/>
              </a:schemeClr>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Arrow Connector 9">
            <a:extLst>
              <a:ext uri="{FF2B5EF4-FFF2-40B4-BE49-F238E27FC236}">
                <a16:creationId xmlns:a16="http://schemas.microsoft.com/office/drawing/2014/main" id="{3D644D85-C949-9548-8339-40BAA13B8771}"/>
              </a:ext>
            </a:extLst>
          </p:cNvPr>
          <p:cNvCxnSpPr>
            <a:cxnSpLocks/>
          </p:cNvCxnSpPr>
          <p:nvPr/>
        </p:nvCxnSpPr>
        <p:spPr>
          <a:xfrm>
            <a:off x="2980944" y="1901952"/>
            <a:ext cx="0" cy="274320"/>
          </a:xfrm>
          <a:prstGeom prst="straightConnector1">
            <a:avLst/>
          </a:prstGeom>
          <a:ln w="3175">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2017D8C-08E2-F44F-996F-1607569D5146}"/>
              </a:ext>
            </a:extLst>
          </p:cNvPr>
          <p:cNvSpPr txBox="1"/>
          <p:nvPr/>
        </p:nvSpPr>
        <p:spPr>
          <a:xfrm>
            <a:off x="4755650" y="574330"/>
            <a:ext cx="3701654" cy="1169551"/>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Prioritize student success by:</a:t>
            </a:r>
          </a:p>
          <a:p>
            <a:endPar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Guiding students to the right paths/careers</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Streamlining access to priority programs</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Providing resources to special audiences</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Sharing relevant, up-to-date information</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Enabling successful students to have successful careers</a:t>
            </a:r>
          </a:p>
        </p:txBody>
      </p:sp>
      <p:sp>
        <p:nvSpPr>
          <p:cNvPr id="12" name="Frame 11">
            <a:extLst>
              <a:ext uri="{FF2B5EF4-FFF2-40B4-BE49-F238E27FC236}">
                <a16:creationId xmlns:a16="http://schemas.microsoft.com/office/drawing/2014/main" id="{1C125C65-1238-9041-8FF5-37291365DEE0}"/>
              </a:ext>
            </a:extLst>
          </p:cNvPr>
          <p:cNvSpPr/>
          <p:nvPr/>
        </p:nvSpPr>
        <p:spPr>
          <a:xfrm>
            <a:off x="4604301" y="429767"/>
            <a:ext cx="3995313" cy="1451796"/>
          </a:xfrm>
          <a:prstGeom prst="frame">
            <a:avLst>
              <a:gd name="adj1" fmla="val 0"/>
            </a:avLst>
          </a:prstGeom>
          <a:solidFill>
            <a:schemeClr val="accent2">
              <a:lumMod val="60000"/>
              <a:lumOff val="40000"/>
            </a:schemeClr>
          </a:solidFill>
          <a:ln w="0">
            <a:solidFill>
              <a:schemeClr val="accent2">
                <a:lumMod val="60000"/>
                <a:lumOff val="40000"/>
              </a:schemeClr>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3" name="Straight Arrow Connector 12">
            <a:extLst>
              <a:ext uri="{FF2B5EF4-FFF2-40B4-BE49-F238E27FC236}">
                <a16:creationId xmlns:a16="http://schemas.microsoft.com/office/drawing/2014/main" id="{B748308B-16F5-0040-8648-21C0F3D297EA}"/>
              </a:ext>
            </a:extLst>
          </p:cNvPr>
          <p:cNvCxnSpPr>
            <a:cxnSpLocks/>
          </p:cNvCxnSpPr>
          <p:nvPr/>
        </p:nvCxnSpPr>
        <p:spPr>
          <a:xfrm>
            <a:off x="5074919" y="1881563"/>
            <a:ext cx="0" cy="315387"/>
          </a:xfrm>
          <a:prstGeom prst="straightConnector1">
            <a:avLst/>
          </a:prstGeom>
          <a:ln w="3175">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F11D08F-DD38-8B49-9F19-CA5579E93A25}"/>
              </a:ext>
            </a:extLst>
          </p:cNvPr>
          <p:cNvSpPr txBox="1"/>
          <p:nvPr/>
        </p:nvSpPr>
        <p:spPr>
          <a:xfrm>
            <a:off x="744836" y="4914359"/>
            <a:ext cx="2978701" cy="1169551"/>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Provide value to different types of audiences: </a:t>
            </a:r>
          </a:p>
          <a:p>
            <a:endPar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Prospective students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High school</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Returning</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Adult</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Continuing (non credit based)</a:t>
            </a:r>
          </a:p>
        </p:txBody>
      </p:sp>
      <p:sp>
        <p:nvSpPr>
          <p:cNvPr id="15" name="Frame 14">
            <a:extLst>
              <a:ext uri="{FF2B5EF4-FFF2-40B4-BE49-F238E27FC236}">
                <a16:creationId xmlns:a16="http://schemas.microsoft.com/office/drawing/2014/main" id="{C4762C74-3CF6-E447-84D1-3238F134853E}"/>
              </a:ext>
            </a:extLst>
          </p:cNvPr>
          <p:cNvSpPr/>
          <p:nvPr/>
        </p:nvSpPr>
        <p:spPr>
          <a:xfrm>
            <a:off x="593486" y="4769796"/>
            <a:ext cx="7863817" cy="1535754"/>
          </a:xfrm>
          <a:prstGeom prst="frame">
            <a:avLst>
              <a:gd name="adj1" fmla="val 0"/>
            </a:avLst>
          </a:prstGeom>
          <a:solidFill>
            <a:schemeClr val="accent2">
              <a:lumMod val="60000"/>
              <a:lumOff val="40000"/>
            </a:schemeClr>
          </a:solidFill>
          <a:ln w="0">
            <a:solidFill>
              <a:schemeClr val="accent2">
                <a:lumMod val="60000"/>
                <a:lumOff val="40000"/>
              </a:schemeClr>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6" name="Straight Arrow Connector 15">
            <a:extLst>
              <a:ext uri="{FF2B5EF4-FFF2-40B4-BE49-F238E27FC236}">
                <a16:creationId xmlns:a16="http://schemas.microsoft.com/office/drawing/2014/main" id="{4F42C9FC-02B6-E449-B6A0-DF69551BBFAB}"/>
              </a:ext>
            </a:extLst>
          </p:cNvPr>
          <p:cNvCxnSpPr>
            <a:cxnSpLocks/>
          </p:cNvCxnSpPr>
          <p:nvPr/>
        </p:nvCxnSpPr>
        <p:spPr>
          <a:xfrm flipV="1">
            <a:off x="1992117" y="2886739"/>
            <a:ext cx="0" cy="1883057"/>
          </a:xfrm>
          <a:prstGeom prst="straightConnector1">
            <a:avLst/>
          </a:prstGeom>
          <a:ln w="3175">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D4C3CC3-32B2-8049-8CA7-5D906749A2FD}"/>
              </a:ext>
            </a:extLst>
          </p:cNvPr>
          <p:cNvSpPr txBox="1"/>
          <p:nvPr/>
        </p:nvSpPr>
        <p:spPr>
          <a:xfrm>
            <a:off x="2752481" y="5241996"/>
            <a:ext cx="2044149" cy="1015663"/>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Current students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First-time</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Returning</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Adult</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Continuing (non credit based)</a:t>
            </a:r>
          </a:p>
          <a:p>
            <a:endParaRPr lang="en-US" sz="1000" dirty="0"/>
          </a:p>
        </p:txBody>
      </p:sp>
      <p:sp>
        <p:nvSpPr>
          <p:cNvPr id="18" name="TextBox 17">
            <a:extLst>
              <a:ext uri="{FF2B5EF4-FFF2-40B4-BE49-F238E27FC236}">
                <a16:creationId xmlns:a16="http://schemas.microsoft.com/office/drawing/2014/main" id="{165D99FA-86DA-2B4E-968F-083D03A81F5F}"/>
              </a:ext>
            </a:extLst>
          </p:cNvPr>
          <p:cNvSpPr txBox="1"/>
          <p:nvPr/>
        </p:nvSpPr>
        <p:spPr>
          <a:xfrm>
            <a:off x="4813033" y="5241996"/>
            <a:ext cx="1008609" cy="707886"/>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Community</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Parents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Teachers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Counselors</a:t>
            </a:r>
          </a:p>
        </p:txBody>
      </p:sp>
      <p:sp>
        <p:nvSpPr>
          <p:cNvPr id="19" name="TextBox 18">
            <a:extLst>
              <a:ext uri="{FF2B5EF4-FFF2-40B4-BE49-F238E27FC236}">
                <a16:creationId xmlns:a16="http://schemas.microsoft.com/office/drawing/2014/main" id="{6E5F60BD-CBCD-FA43-91F0-B370050A70DF}"/>
              </a:ext>
            </a:extLst>
          </p:cNvPr>
          <p:cNvSpPr txBox="1"/>
          <p:nvPr/>
        </p:nvSpPr>
        <p:spPr>
          <a:xfrm>
            <a:off x="5867796" y="5241996"/>
            <a:ext cx="772969" cy="553998"/>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Internal</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Faculty</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Staff</a:t>
            </a:r>
          </a:p>
        </p:txBody>
      </p:sp>
      <p:sp>
        <p:nvSpPr>
          <p:cNvPr id="20" name="TextBox 19">
            <a:extLst>
              <a:ext uri="{FF2B5EF4-FFF2-40B4-BE49-F238E27FC236}">
                <a16:creationId xmlns:a16="http://schemas.microsoft.com/office/drawing/2014/main" id="{50FA6047-8E9C-2A4E-80A8-7C67AE5CE51C}"/>
              </a:ext>
            </a:extLst>
          </p:cNvPr>
          <p:cNvSpPr txBox="1"/>
          <p:nvPr/>
        </p:nvSpPr>
        <p:spPr>
          <a:xfrm>
            <a:off x="6710060" y="5241996"/>
            <a:ext cx="1696298" cy="1015663"/>
          </a:xfrm>
          <a:prstGeom prst="rect">
            <a:avLst/>
          </a:prstGeom>
          <a:noFill/>
        </p:spPr>
        <p:txBody>
          <a:bodyPr wrap="non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External</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Employers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Donors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Media</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Nonprofit organizations</a:t>
            </a:r>
          </a:p>
          <a:p>
            <a:pPr marL="171450" indent="-1714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Public servants</a:t>
            </a:r>
          </a:p>
        </p:txBody>
      </p:sp>
      <p:sp>
        <p:nvSpPr>
          <p:cNvPr id="23" name="TextBox 22">
            <a:extLst>
              <a:ext uri="{FF2B5EF4-FFF2-40B4-BE49-F238E27FC236}">
                <a16:creationId xmlns:a16="http://schemas.microsoft.com/office/drawing/2014/main" id="{F76E112E-57D2-4C44-8F71-2AEA2BE119FC}"/>
              </a:ext>
            </a:extLst>
          </p:cNvPr>
          <p:cNvSpPr txBox="1"/>
          <p:nvPr/>
        </p:nvSpPr>
        <p:spPr>
          <a:xfrm>
            <a:off x="3621829" y="3380900"/>
            <a:ext cx="5103071" cy="1169551"/>
          </a:xfrm>
          <a:prstGeom prst="rect">
            <a:avLst/>
          </a:prstGeom>
          <a:noFill/>
        </p:spPr>
        <p:txBody>
          <a:bodyPr wrap="square" rtlCol="0">
            <a:spAutoFit/>
          </a:bodyPr>
          <a:lstStyle/>
          <a:p>
            <a:r>
              <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Enable a digital experience platform featuring:</a:t>
            </a:r>
          </a:p>
          <a:p>
            <a:endParaRPr lang="en-US" sz="1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Optimized prospective and current student experience</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Scalability with college and regional growth</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Cohesive connection to regional digital ecosystem</a:t>
            </a:r>
          </a:p>
          <a:p>
            <a:pPr marL="285750" indent="-285750">
              <a:buFont typeface="Arial" panose="020B0604020202020204" pitchFamily="34" charset="0"/>
              <a:buChar char="•"/>
            </a:pPr>
            <a:r>
              <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All of the above, made possible by an easy-to-use Content Management System</a:t>
            </a:r>
          </a:p>
          <a:p>
            <a:pPr marL="285750" indent="-285750">
              <a:buFont typeface="Arial" panose="020B0604020202020204" pitchFamily="34" charset="0"/>
              <a:buChar char="•"/>
            </a:pPr>
            <a:endParaRPr lang="en-US" sz="10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676600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18C5-E4EA-4589-9ED3-9DABD24529C1}"/>
              </a:ext>
            </a:extLst>
          </p:cNvPr>
          <p:cNvSpPr>
            <a:spLocks noGrp="1"/>
          </p:cNvSpPr>
          <p:nvPr>
            <p:ph type="ctrTitle"/>
          </p:nvPr>
        </p:nvSpPr>
        <p:spPr/>
        <p:txBody>
          <a:bodyPr/>
          <a:lstStyle/>
          <a:p>
            <a:r>
              <a:rPr lang="en-US" dirty="0"/>
              <a:t>Imperatives for Success</a:t>
            </a:r>
          </a:p>
        </p:txBody>
      </p:sp>
      <p:sp>
        <p:nvSpPr>
          <p:cNvPr id="4" name="Footer Placeholder 3">
            <a:extLst>
              <a:ext uri="{FF2B5EF4-FFF2-40B4-BE49-F238E27FC236}">
                <a16:creationId xmlns:a16="http://schemas.microsoft.com/office/drawing/2014/main" id="{B9C52036-9C66-4F6E-AC55-89339F7CAC09}"/>
              </a:ext>
            </a:extLst>
          </p:cNvPr>
          <p:cNvSpPr>
            <a:spLocks noGrp="1"/>
          </p:cNvSpPr>
          <p:nvPr>
            <p:ph type="ftr" sz="quarter" idx="11"/>
          </p:nvPr>
        </p:nvSpPr>
        <p:spPr/>
        <p:txBody>
          <a:bodyPr/>
          <a:lstStyle/>
          <a:p>
            <a:r>
              <a:rPr lang="en-US" dirty="0"/>
              <a:t>Civilian and SDICCC</a:t>
            </a:r>
          </a:p>
        </p:txBody>
      </p:sp>
    </p:spTree>
    <p:extLst>
      <p:ext uri="{BB962C8B-B14F-4D97-AF65-F5344CB8AC3E}">
        <p14:creationId xmlns:p14="http://schemas.microsoft.com/office/powerpoint/2010/main" val="1188460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Civilian and SDICCC</a:t>
            </a:r>
          </a:p>
        </p:txBody>
      </p:sp>
      <p:sp>
        <p:nvSpPr>
          <p:cNvPr id="3" name="Title 2">
            <a:extLst>
              <a:ext uri="{FF2B5EF4-FFF2-40B4-BE49-F238E27FC236}">
                <a16:creationId xmlns:a16="http://schemas.microsoft.com/office/drawing/2014/main" id="{51A94F24-E62A-4911-BD8D-3C89832B6DD0}"/>
              </a:ext>
            </a:extLst>
          </p:cNvPr>
          <p:cNvSpPr>
            <a:spLocks noGrp="1"/>
          </p:cNvSpPr>
          <p:nvPr>
            <p:ph type="title"/>
          </p:nvPr>
        </p:nvSpPr>
        <p:spPr/>
        <p:txBody>
          <a:bodyPr/>
          <a:lstStyle/>
          <a:p>
            <a:r>
              <a:rPr lang="en-US" dirty="0"/>
              <a:t>Architecture</a:t>
            </a:r>
          </a:p>
        </p:txBody>
      </p:sp>
      <p:sp>
        <p:nvSpPr>
          <p:cNvPr id="5" name="Content Placeholder 2">
            <a:extLst>
              <a:ext uri="{FF2B5EF4-FFF2-40B4-BE49-F238E27FC236}">
                <a16:creationId xmlns:a16="http://schemas.microsoft.com/office/drawing/2014/main" id="{7FBFCD66-E266-0340-BC96-8F567B7D8B92}"/>
              </a:ext>
            </a:extLst>
          </p:cNvPr>
          <p:cNvSpPr>
            <a:spLocks noGrp="1"/>
          </p:cNvSpPr>
          <p:nvPr>
            <p:ph idx="1"/>
          </p:nvPr>
        </p:nvSpPr>
        <p:spPr>
          <a:xfrm>
            <a:off x="457200" y="1140084"/>
            <a:ext cx="7861300" cy="5284992"/>
          </a:xfrm>
        </p:spPr>
        <p:txBody>
          <a:bodyPr>
            <a:normAutofit/>
          </a:bodyPr>
          <a:lstStyle/>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Globally consistent navigation structure and nomenclature, consolidated into a focused hierarchy and utilized to organize content and get users to the right place</a:t>
            </a: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A series of different templates and column structures in order to differentiate utility from content and give content authors much more to work with when adding new content to the website</a:t>
            </a:r>
          </a:p>
          <a:p>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buNone/>
            </a:pPr>
            <a:r>
              <a:rPr lang="en-US" sz="1800" i="1"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So, what exactly does this look like? </a:t>
            </a:r>
          </a:p>
          <a:p>
            <a:pPr marL="0" indent="0">
              <a:buNone/>
            </a:pPr>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A sitemap structure for each college to use as a baseline to build from</a:t>
            </a: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Consistent terminology/nomenclature guidelines</a:t>
            </a: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A system of reusable UX/UI templates, driven by CMS structure</a:t>
            </a:r>
          </a:p>
          <a:p>
            <a:pPr marL="0" indent="0">
              <a:buNone/>
            </a:pPr>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fontAlgn="base">
              <a:buNone/>
            </a:pPr>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2924452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BEBE-7CE8-8249-A6C3-913E8E4FC765}"/>
              </a:ext>
            </a:extLst>
          </p:cNvPr>
          <p:cNvSpPr>
            <a:spLocks noGrp="1"/>
          </p:cNvSpPr>
          <p:nvPr>
            <p:ph type="title"/>
          </p:nvPr>
        </p:nvSpPr>
        <p:spPr/>
        <p:txBody>
          <a:bodyPr/>
          <a:lstStyle/>
          <a:p>
            <a:r>
              <a:rPr lang="en-US" dirty="0"/>
              <a:t>User experience</a:t>
            </a:r>
          </a:p>
        </p:txBody>
      </p:sp>
      <p:sp>
        <p:nvSpPr>
          <p:cNvPr id="4" name="Footer Placeholder 3">
            <a:extLst>
              <a:ext uri="{FF2B5EF4-FFF2-40B4-BE49-F238E27FC236}">
                <a16:creationId xmlns:a16="http://schemas.microsoft.com/office/drawing/2014/main" id="{F4C9533B-D1F0-1545-9445-77E8E79538BB}"/>
              </a:ext>
            </a:extLst>
          </p:cNvPr>
          <p:cNvSpPr>
            <a:spLocks noGrp="1"/>
          </p:cNvSpPr>
          <p:nvPr>
            <p:ph type="ftr" sz="quarter" idx="11"/>
          </p:nvPr>
        </p:nvSpPr>
        <p:spPr/>
        <p:txBody>
          <a:bodyPr/>
          <a:lstStyle/>
          <a:p>
            <a:r>
              <a:rPr lang="en-US" dirty="0"/>
              <a:t>Civilian and SDICCC</a:t>
            </a:r>
          </a:p>
        </p:txBody>
      </p:sp>
      <p:sp>
        <p:nvSpPr>
          <p:cNvPr id="6" name="Content Placeholder 5">
            <a:extLst>
              <a:ext uri="{FF2B5EF4-FFF2-40B4-BE49-F238E27FC236}">
                <a16:creationId xmlns:a16="http://schemas.microsoft.com/office/drawing/2014/main" id="{990DEF61-5CED-6E40-8B7A-08751915194D}"/>
              </a:ext>
            </a:extLst>
          </p:cNvPr>
          <p:cNvSpPr>
            <a:spLocks noGrp="1"/>
          </p:cNvSpPr>
          <p:nvPr>
            <p:ph idx="1"/>
          </p:nvPr>
        </p:nvSpPr>
        <p:spPr>
          <a:xfrm>
            <a:off x="457200" y="1140084"/>
            <a:ext cx="8369300" cy="4986080"/>
          </a:xfrm>
        </p:spPr>
        <p:txBody>
          <a:bodyPr>
            <a:normAutofit/>
          </a:bodyPr>
          <a:lstStyle/>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Responsive design, user experience and platform development</a:t>
            </a: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User-centric approach with clear paths that create transparency in the end-to-end website experience</a:t>
            </a: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Consistent, purposeful, high-contrast calls-to-action to direct the user to action</a:t>
            </a: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Variety of hero options to drive users to action, utilizing loop videos or striking images with specific messaging</a:t>
            </a:r>
          </a:p>
          <a:p>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buNone/>
            </a:pPr>
            <a:r>
              <a:rPr lang="en-US" sz="1800" i="1"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So, what exactly does this look like? </a:t>
            </a:r>
          </a:p>
          <a:p>
            <a:pPr marL="0" indent="0">
              <a:buNone/>
            </a:pPr>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Construction of user flows to illustrate detailed user experiences through the website </a:t>
            </a: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Template wireframes built to show layout and functionality; copywriters/developers to reference for new page development</a:t>
            </a: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Technical requirements document; developers to reference for development</a:t>
            </a:r>
          </a:p>
          <a:p>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buNone/>
            </a:pPr>
            <a:endParaRPr lang="en-US" sz="1800" dirty="0">
              <a:solidFill>
                <a:schemeClr val="tx1"/>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14718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a:xfrm>
            <a:off x="457200" y="1253920"/>
            <a:ext cx="8155172" cy="5284992"/>
          </a:xfrm>
        </p:spPr>
        <p:txBody>
          <a:bodyPr>
            <a:noAutofit/>
          </a:bodyPr>
          <a:lstStyle/>
          <a:p>
            <a:pPr>
              <a:lnSpc>
                <a:spcPct val="150000"/>
              </a:lnSpc>
            </a:pPr>
            <a:r>
              <a:rPr lang="en-US" sz="2000" dirty="0">
                <a:solidFill>
                  <a:schemeClr val="tx1"/>
                </a:solidFill>
              </a:rPr>
              <a:t>Themes + Observations</a:t>
            </a:r>
          </a:p>
          <a:p>
            <a:pPr>
              <a:lnSpc>
                <a:spcPct val="150000"/>
              </a:lnSpc>
            </a:pPr>
            <a:r>
              <a:rPr lang="en-US" sz="2000" dirty="0">
                <a:solidFill>
                  <a:schemeClr val="tx1"/>
                </a:solidFill>
              </a:rPr>
              <a:t>Strategic Vision</a:t>
            </a:r>
          </a:p>
          <a:p>
            <a:pPr>
              <a:lnSpc>
                <a:spcPct val="150000"/>
              </a:lnSpc>
            </a:pPr>
            <a:r>
              <a:rPr lang="en-US" sz="2000" dirty="0">
                <a:solidFill>
                  <a:schemeClr val="tx1"/>
                </a:solidFill>
              </a:rPr>
              <a:t>Imperatives for Success</a:t>
            </a:r>
          </a:p>
          <a:p>
            <a:pPr>
              <a:lnSpc>
                <a:spcPct val="150000"/>
              </a:lnSpc>
            </a:pPr>
            <a:r>
              <a:rPr lang="en-US" sz="2000" dirty="0">
                <a:solidFill>
                  <a:schemeClr val="tx1"/>
                </a:solidFill>
              </a:rPr>
              <a:t>User Testing</a:t>
            </a:r>
          </a:p>
          <a:p>
            <a:pPr>
              <a:lnSpc>
                <a:spcPct val="150000"/>
              </a:lnSpc>
            </a:pPr>
            <a:r>
              <a:rPr lang="en-US" sz="2000" dirty="0">
                <a:solidFill>
                  <a:schemeClr val="tx1"/>
                </a:solidFill>
              </a:rPr>
              <a:t>Recommended Sitemap</a:t>
            </a:r>
          </a:p>
          <a:p>
            <a:pPr>
              <a:lnSpc>
                <a:spcPct val="150000"/>
              </a:lnSpc>
            </a:pPr>
            <a:r>
              <a:rPr lang="en-US" sz="2000" dirty="0">
                <a:solidFill>
                  <a:schemeClr val="tx1"/>
                </a:solidFill>
              </a:rPr>
              <a:t>Initial User Flows + Wireframes</a:t>
            </a:r>
          </a:p>
          <a:p>
            <a:pPr>
              <a:lnSpc>
                <a:spcPct val="150000"/>
              </a:lnSpc>
            </a:pPr>
            <a:r>
              <a:rPr lang="en-US" sz="2000" dirty="0">
                <a:solidFill>
                  <a:schemeClr val="tx1"/>
                </a:solidFill>
              </a:rPr>
              <a:t>Technology Thought-Starters</a:t>
            </a:r>
          </a:p>
          <a:p>
            <a:pPr>
              <a:lnSpc>
                <a:spcPct val="150000"/>
              </a:lnSpc>
            </a:pPr>
            <a:r>
              <a:rPr lang="en-US" sz="2000" dirty="0">
                <a:solidFill>
                  <a:schemeClr val="tx1"/>
                </a:solidFill>
              </a:rPr>
              <a:t>Potential Timeline</a:t>
            </a:r>
          </a:p>
          <a:p>
            <a:pPr>
              <a:lnSpc>
                <a:spcPct val="150000"/>
              </a:lnSpc>
            </a:pPr>
            <a:r>
              <a:rPr lang="en-US" sz="2000" dirty="0">
                <a:solidFill>
                  <a:schemeClr val="tx1"/>
                </a:solidFill>
              </a:rPr>
              <a:t>Next Steps</a:t>
            </a:r>
          </a:p>
        </p:txBody>
      </p:sp>
      <p:sp>
        <p:nvSpPr>
          <p:cNvPr id="4" name="Footer Placeholder 3"/>
          <p:cNvSpPr>
            <a:spLocks noGrp="1"/>
          </p:cNvSpPr>
          <p:nvPr>
            <p:ph type="ftr" sz="quarter" idx="11"/>
          </p:nvPr>
        </p:nvSpPr>
        <p:spPr/>
        <p:txBody>
          <a:bodyPr/>
          <a:lstStyle/>
          <a:p>
            <a:r>
              <a:rPr lang="en-US" dirty="0"/>
              <a:t>Civilian and SDICCCA</a:t>
            </a:r>
          </a:p>
        </p:txBody>
      </p:sp>
    </p:spTree>
    <p:extLst>
      <p:ext uri="{BB962C8B-B14F-4D97-AF65-F5344CB8AC3E}">
        <p14:creationId xmlns:p14="http://schemas.microsoft.com/office/powerpoint/2010/main" val="322407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BEBE-7CE8-8249-A6C3-913E8E4FC765}"/>
              </a:ext>
            </a:extLst>
          </p:cNvPr>
          <p:cNvSpPr>
            <a:spLocks noGrp="1"/>
          </p:cNvSpPr>
          <p:nvPr>
            <p:ph type="title"/>
          </p:nvPr>
        </p:nvSpPr>
        <p:spPr/>
        <p:txBody>
          <a:bodyPr/>
          <a:lstStyle/>
          <a:p>
            <a:r>
              <a:rPr lang="en-US" dirty="0"/>
              <a:t>Content</a:t>
            </a:r>
          </a:p>
        </p:txBody>
      </p:sp>
      <p:sp>
        <p:nvSpPr>
          <p:cNvPr id="4" name="Footer Placeholder 3">
            <a:extLst>
              <a:ext uri="{FF2B5EF4-FFF2-40B4-BE49-F238E27FC236}">
                <a16:creationId xmlns:a16="http://schemas.microsoft.com/office/drawing/2014/main" id="{F4C9533B-D1F0-1545-9445-77E8E79538BB}"/>
              </a:ext>
            </a:extLst>
          </p:cNvPr>
          <p:cNvSpPr>
            <a:spLocks noGrp="1"/>
          </p:cNvSpPr>
          <p:nvPr>
            <p:ph type="ftr" sz="quarter" idx="11"/>
          </p:nvPr>
        </p:nvSpPr>
        <p:spPr/>
        <p:txBody>
          <a:bodyPr/>
          <a:lstStyle/>
          <a:p>
            <a:r>
              <a:rPr lang="en-US" dirty="0"/>
              <a:t>Civilian and SDICCC</a:t>
            </a:r>
          </a:p>
        </p:txBody>
      </p:sp>
      <p:sp>
        <p:nvSpPr>
          <p:cNvPr id="6" name="Content Placeholder 5">
            <a:extLst>
              <a:ext uri="{FF2B5EF4-FFF2-40B4-BE49-F238E27FC236}">
                <a16:creationId xmlns:a16="http://schemas.microsoft.com/office/drawing/2014/main" id="{990DEF61-5CED-6E40-8B7A-08751915194D}"/>
              </a:ext>
            </a:extLst>
          </p:cNvPr>
          <p:cNvSpPr>
            <a:spLocks noGrp="1"/>
          </p:cNvSpPr>
          <p:nvPr>
            <p:ph idx="1"/>
          </p:nvPr>
        </p:nvSpPr>
        <p:spPr>
          <a:xfrm>
            <a:off x="457200" y="1140084"/>
            <a:ext cx="8229600" cy="5717916"/>
          </a:xfrm>
        </p:spPr>
        <p:txBody>
          <a:bodyPr>
            <a:normAutofit fontScale="62500" lnSpcReduction="20000"/>
          </a:bodyPr>
          <a:lstStyle/>
          <a:p>
            <a:r>
              <a:rPr lang="en-US" sz="29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Reduction of redundant, duplicative content, in order to achieve a nice balance that allows multiple entry points per audience</a:t>
            </a:r>
          </a:p>
          <a:p>
            <a:r>
              <a:rPr lang="en-US" sz="29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Regularly updated content for target audiences and themes, with a streamlined approach to real-time publishing</a:t>
            </a:r>
          </a:p>
          <a:p>
            <a:r>
              <a:rPr lang="en-US" sz="29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Development of rich, evergreen content that can be repurposed on all channels, while also segmenting themes/topics (i.e., recruitment content is different from Guided Pathways content) and content types (i.e., headlines, CTAs, articles, blogs, images, infographics, illustrations) to drive organized, strategic development for distribution across other colleges and channels</a:t>
            </a:r>
          </a:p>
          <a:p>
            <a:r>
              <a:rPr lang="en-US" sz="29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Published guidelines and governance to define appropriate usage, promote consistency and create great user experiences as well as consistent content author workflows</a:t>
            </a:r>
          </a:p>
          <a:p>
            <a:endParaRPr lang="en-US" sz="29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buNone/>
            </a:pPr>
            <a:r>
              <a:rPr lang="en-US" sz="2900" i="1"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So, what exactly does this look like?</a:t>
            </a:r>
          </a:p>
          <a:p>
            <a:pPr marL="0" indent="0">
              <a:buNone/>
            </a:pPr>
            <a:endParaRPr lang="en-US" sz="29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r>
              <a:rPr lang="en-US" sz="29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A comprehensive content strategy to identify needs and opportunities, a plan for building and customizing content types for different audiences, and a roadmap that outlines the sequence and timing of content initiatives</a:t>
            </a:r>
          </a:p>
          <a:p>
            <a:pPr lvl="0"/>
            <a:r>
              <a:rPr lang="en-US" sz="29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An editorial calendar to outline relevant themes/topics, SEO keywords</a:t>
            </a:r>
          </a:p>
          <a:p>
            <a:pPr lvl="0"/>
            <a:r>
              <a:rPr lang="en-US" sz="29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Consistent content guidelines </a:t>
            </a:r>
          </a:p>
        </p:txBody>
      </p:sp>
    </p:spTree>
    <p:extLst>
      <p:ext uri="{BB962C8B-B14F-4D97-AF65-F5344CB8AC3E}">
        <p14:creationId xmlns:p14="http://schemas.microsoft.com/office/powerpoint/2010/main" val="96951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BEBE-7CE8-8249-A6C3-913E8E4FC765}"/>
              </a:ext>
            </a:extLst>
          </p:cNvPr>
          <p:cNvSpPr>
            <a:spLocks noGrp="1"/>
          </p:cNvSpPr>
          <p:nvPr>
            <p:ph type="title"/>
          </p:nvPr>
        </p:nvSpPr>
        <p:spPr/>
        <p:txBody>
          <a:bodyPr/>
          <a:lstStyle/>
          <a:p>
            <a:r>
              <a:rPr lang="en-US" dirty="0"/>
              <a:t>Visual</a:t>
            </a:r>
          </a:p>
        </p:txBody>
      </p:sp>
      <p:sp>
        <p:nvSpPr>
          <p:cNvPr id="4" name="Footer Placeholder 3">
            <a:extLst>
              <a:ext uri="{FF2B5EF4-FFF2-40B4-BE49-F238E27FC236}">
                <a16:creationId xmlns:a16="http://schemas.microsoft.com/office/drawing/2014/main" id="{F4C9533B-D1F0-1545-9445-77E8E79538BB}"/>
              </a:ext>
            </a:extLst>
          </p:cNvPr>
          <p:cNvSpPr>
            <a:spLocks noGrp="1"/>
          </p:cNvSpPr>
          <p:nvPr>
            <p:ph type="ftr" sz="quarter" idx="11"/>
          </p:nvPr>
        </p:nvSpPr>
        <p:spPr/>
        <p:txBody>
          <a:bodyPr/>
          <a:lstStyle/>
          <a:p>
            <a:r>
              <a:rPr lang="en-US" dirty="0"/>
              <a:t>Civilian and SDICCC</a:t>
            </a:r>
          </a:p>
        </p:txBody>
      </p:sp>
      <p:sp>
        <p:nvSpPr>
          <p:cNvPr id="6" name="Content Placeholder 5">
            <a:extLst>
              <a:ext uri="{FF2B5EF4-FFF2-40B4-BE49-F238E27FC236}">
                <a16:creationId xmlns:a16="http://schemas.microsoft.com/office/drawing/2014/main" id="{990DEF61-5CED-6E40-8B7A-08751915194D}"/>
              </a:ext>
            </a:extLst>
          </p:cNvPr>
          <p:cNvSpPr>
            <a:spLocks noGrp="1"/>
          </p:cNvSpPr>
          <p:nvPr>
            <p:ph idx="1"/>
          </p:nvPr>
        </p:nvSpPr>
        <p:spPr/>
        <p:txBody>
          <a:bodyPr>
            <a:normAutofit/>
          </a:bodyPr>
          <a:lstStyle/>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Typography and iconography are extensions of a brand’s personality; use them in a consistent, relevant way that aid the navigation rather than clog up the user experience</a:t>
            </a: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Implement consistent design styles to help users find a visual hierarchy</a:t>
            </a: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Build a library of student-shot photography and assets styled to fit the college brand</a:t>
            </a:r>
          </a:p>
          <a:p>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buNone/>
            </a:pPr>
            <a:r>
              <a:rPr lang="en-US" sz="1800" i="1"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So, what exactly does this look like?</a:t>
            </a:r>
          </a:p>
          <a:p>
            <a:pPr marL="0" indent="0">
              <a:buNone/>
            </a:pPr>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Digital style guide; developers to reference for website development</a:t>
            </a: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Brand guidelines; all groups to reference for any design needs</a:t>
            </a:r>
          </a:p>
        </p:txBody>
      </p:sp>
    </p:spTree>
    <p:extLst>
      <p:ext uri="{BB962C8B-B14F-4D97-AF65-F5344CB8AC3E}">
        <p14:creationId xmlns:p14="http://schemas.microsoft.com/office/powerpoint/2010/main" val="3477488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BEBE-7CE8-8249-A6C3-913E8E4FC765}"/>
              </a:ext>
            </a:extLst>
          </p:cNvPr>
          <p:cNvSpPr>
            <a:spLocks noGrp="1"/>
          </p:cNvSpPr>
          <p:nvPr>
            <p:ph type="title"/>
          </p:nvPr>
        </p:nvSpPr>
        <p:spPr/>
        <p:txBody>
          <a:bodyPr/>
          <a:lstStyle/>
          <a:p>
            <a:r>
              <a:rPr lang="en-US" dirty="0"/>
              <a:t>Technology</a:t>
            </a:r>
          </a:p>
        </p:txBody>
      </p:sp>
      <p:sp>
        <p:nvSpPr>
          <p:cNvPr id="4" name="Footer Placeholder 3">
            <a:extLst>
              <a:ext uri="{FF2B5EF4-FFF2-40B4-BE49-F238E27FC236}">
                <a16:creationId xmlns:a16="http://schemas.microsoft.com/office/drawing/2014/main" id="{F4C9533B-D1F0-1545-9445-77E8E79538BB}"/>
              </a:ext>
            </a:extLst>
          </p:cNvPr>
          <p:cNvSpPr>
            <a:spLocks noGrp="1"/>
          </p:cNvSpPr>
          <p:nvPr>
            <p:ph type="ftr" sz="quarter" idx="11"/>
          </p:nvPr>
        </p:nvSpPr>
        <p:spPr/>
        <p:txBody>
          <a:bodyPr/>
          <a:lstStyle/>
          <a:p>
            <a:r>
              <a:rPr lang="en-US" dirty="0"/>
              <a:t>Civilian and SDICCC</a:t>
            </a:r>
          </a:p>
        </p:txBody>
      </p:sp>
      <p:sp>
        <p:nvSpPr>
          <p:cNvPr id="6" name="Content Placeholder 5">
            <a:extLst>
              <a:ext uri="{FF2B5EF4-FFF2-40B4-BE49-F238E27FC236}">
                <a16:creationId xmlns:a16="http://schemas.microsoft.com/office/drawing/2014/main" id="{990DEF61-5CED-6E40-8B7A-08751915194D}"/>
              </a:ext>
            </a:extLst>
          </p:cNvPr>
          <p:cNvSpPr>
            <a:spLocks noGrp="1"/>
          </p:cNvSpPr>
          <p:nvPr>
            <p:ph idx="1"/>
          </p:nvPr>
        </p:nvSpPr>
        <p:spPr/>
        <p:txBody>
          <a:bodyPr>
            <a:normAutofit/>
          </a:bodyPr>
          <a:lstStyle/>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Implement a fully supported/updated, stable, scalable, user-friendly Content Management System (CMS), that is universally easy-to-use</a:t>
            </a: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Utilize a strong global search functionality </a:t>
            </a: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Create a cohesive connection to the rest of the SD/IMP digital ecosystem (third party vendors, tools, social media) </a:t>
            </a:r>
          </a:p>
          <a:p>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buNone/>
            </a:pPr>
            <a:r>
              <a:rPr lang="en-US" sz="1800" i="1"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So, what exactly does this look like?</a:t>
            </a:r>
          </a:p>
          <a:p>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a:p>
            <a:r>
              <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rPr>
              <a:t>Fully configured CMS infrastructure and front-facing website</a:t>
            </a:r>
          </a:p>
          <a:p>
            <a:pPr marL="0" indent="0">
              <a:buNone/>
            </a:pPr>
            <a:endParaRPr lang="en-US" sz="1800" dirty="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194660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5CF3-38CC-4144-BE72-8BB76BF5969C}"/>
              </a:ext>
            </a:extLst>
          </p:cNvPr>
          <p:cNvSpPr>
            <a:spLocks noGrp="1"/>
          </p:cNvSpPr>
          <p:nvPr>
            <p:ph type="ctrTitle"/>
          </p:nvPr>
        </p:nvSpPr>
        <p:spPr/>
        <p:txBody>
          <a:bodyPr/>
          <a:lstStyle/>
          <a:p>
            <a:r>
              <a:rPr lang="en-US" dirty="0"/>
              <a:t>User Testing</a:t>
            </a:r>
          </a:p>
        </p:txBody>
      </p:sp>
      <p:sp>
        <p:nvSpPr>
          <p:cNvPr id="5" name="Footer Placeholder 3">
            <a:extLst>
              <a:ext uri="{FF2B5EF4-FFF2-40B4-BE49-F238E27FC236}">
                <a16:creationId xmlns:a16="http://schemas.microsoft.com/office/drawing/2014/main" id="{2E24C508-A569-E84C-8316-1CDADC625C34}"/>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222720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FBFCD66-E266-0340-BC96-8F567B7D8B92}"/>
              </a:ext>
            </a:extLst>
          </p:cNvPr>
          <p:cNvSpPr>
            <a:spLocks noGrp="1"/>
          </p:cNvSpPr>
          <p:nvPr>
            <p:ph idx="1"/>
          </p:nvPr>
        </p:nvSpPr>
        <p:spPr>
          <a:xfrm>
            <a:off x="442922" y="1561190"/>
            <a:ext cx="8459919" cy="3804056"/>
          </a:xfrm>
        </p:spPr>
        <p:txBody>
          <a:bodyPr>
            <a:normAutofit/>
          </a:bodyPr>
          <a:lstStyle/>
          <a:p>
            <a:pPr marL="0" indent="0">
              <a:buNone/>
            </a:pPr>
            <a:r>
              <a:rPr lang="en-US" sz="2200" b="1" dirty="0">
                <a:solidFill>
                  <a:srgbClr val="5480C7"/>
                </a:solidFill>
                <a:latin typeface="Helvetica Neue Light" panose="02000403000000020004" pitchFamily="2" charset="0"/>
                <a:ea typeface="Helvetica Neue Light" panose="02000403000000020004" pitchFamily="2" charset="0"/>
                <a:cs typeface="Helvetica Neue" panose="02000503000000020004" pitchFamily="2" charset="0"/>
              </a:rPr>
              <a:t>TO GAIN INSIGHTS</a:t>
            </a:r>
          </a:p>
          <a:p>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Determine how easily users can find information, and exactly where they get lost</a:t>
            </a:r>
          </a:p>
          <a:p>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Confirm the nomenclature makes sense, or how to improve it based on common student language</a:t>
            </a:r>
          </a:p>
          <a:p>
            <a:endParaRPr lang="en-US" sz="2000" dirty="0">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buNone/>
            </a:pPr>
            <a:r>
              <a:rPr lang="en-US" sz="2200" b="1" dirty="0">
                <a:solidFill>
                  <a:srgbClr val="5480C7"/>
                </a:solidFill>
                <a:latin typeface="Helvetica Neue Light" panose="02000403000000020004" pitchFamily="2" charset="0"/>
                <a:ea typeface="Helvetica Neue Light" panose="02000403000000020004" pitchFamily="2" charset="0"/>
                <a:cs typeface="Helvetica Neue" panose="02000503000000020004" pitchFamily="2" charset="0"/>
              </a:rPr>
              <a:t>TO VALIDATE OUR THINKING</a:t>
            </a:r>
          </a:p>
          <a:p>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Understand if content is grouped logically, or how to improve it</a:t>
            </a:r>
          </a:p>
          <a:p>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Validate the proposed Information Architecture structure and nomenclature</a:t>
            </a:r>
          </a:p>
        </p:txBody>
      </p:sp>
      <p:sp>
        <p:nvSpPr>
          <p:cNvPr id="7" name="Footer Placeholder 3">
            <a:extLst>
              <a:ext uri="{FF2B5EF4-FFF2-40B4-BE49-F238E27FC236}">
                <a16:creationId xmlns:a16="http://schemas.microsoft.com/office/drawing/2014/main" id="{40362983-2221-EE4E-8DC4-C9637EE0328A}"/>
              </a:ext>
            </a:extLst>
          </p:cNvPr>
          <p:cNvSpPr>
            <a:spLocks noGrp="1"/>
          </p:cNvSpPr>
          <p:nvPr>
            <p:ph type="ftr" sz="quarter" idx="11"/>
          </p:nvPr>
        </p:nvSpPr>
        <p:spPr>
          <a:xfrm>
            <a:off x="1020028" y="6356350"/>
            <a:ext cx="4480122" cy="365125"/>
          </a:xfrm>
        </p:spPr>
        <p:txBody>
          <a:bodyPr/>
          <a:lstStyle/>
          <a:p>
            <a:r>
              <a:rPr lang="en-US" dirty="0"/>
              <a:t>Civilian and SDICCCA</a:t>
            </a:r>
          </a:p>
        </p:txBody>
      </p:sp>
      <p:sp>
        <p:nvSpPr>
          <p:cNvPr id="4" name="Title 1">
            <a:extLst>
              <a:ext uri="{FF2B5EF4-FFF2-40B4-BE49-F238E27FC236}">
                <a16:creationId xmlns:a16="http://schemas.microsoft.com/office/drawing/2014/main" id="{C7A6F759-9638-634E-A04C-44A90C6A6302}"/>
              </a:ext>
            </a:extLst>
          </p:cNvPr>
          <p:cNvSpPr>
            <a:spLocks noGrp="1"/>
          </p:cNvSpPr>
          <p:nvPr>
            <p:ph type="title"/>
          </p:nvPr>
        </p:nvSpPr>
        <p:spPr>
          <a:xfrm>
            <a:off x="457200" y="274638"/>
            <a:ext cx="8229600" cy="645429"/>
          </a:xfrm>
        </p:spPr>
        <p:txBody>
          <a:bodyPr/>
          <a:lstStyle/>
          <a:p>
            <a:r>
              <a:rPr lang="en-US" dirty="0"/>
              <a:t>Why Test Our Sitemap? </a:t>
            </a:r>
          </a:p>
        </p:txBody>
      </p:sp>
    </p:spTree>
    <p:extLst>
      <p:ext uri="{BB962C8B-B14F-4D97-AF65-F5344CB8AC3E}">
        <p14:creationId xmlns:p14="http://schemas.microsoft.com/office/powerpoint/2010/main" val="3645607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FBFCD66-E266-0340-BC96-8F567B7D8B92}"/>
              </a:ext>
            </a:extLst>
          </p:cNvPr>
          <p:cNvSpPr>
            <a:spLocks noGrp="1"/>
          </p:cNvSpPr>
          <p:nvPr>
            <p:ph idx="1"/>
          </p:nvPr>
        </p:nvSpPr>
        <p:spPr>
          <a:xfrm>
            <a:off x="553451" y="1209918"/>
            <a:ext cx="8085221" cy="788980"/>
          </a:xfrm>
        </p:spPr>
        <p:txBody>
          <a:bodyPr>
            <a:normAutofit/>
          </a:bodyPr>
          <a:lstStyle/>
          <a:p>
            <a:pPr marL="0" indent="0">
              <a:buNone/>
            </a:pPr>
            <a:r>
              <a:rPr lang="en-US" sz="2000" dirty="0">
                <a:latin typeface="Helvetica Neue Light" panose="02000403000000020004" pitchFamily="2" charset="0"/>
                <a:ea typeface="Helvetica Neue Light" panose="02000403000000020004" pitchFamily="2" charset="0"/>
                <a:cs typeface="Helvetica Neue" panose="02000503000000020004" pitchFamily="2" charset="0"/>
              </a:rPr>
              <a:t>We developed 10 questions focused on sitemap topics that aligned with key website objectives:</a:t>
            </a:r>
          </a:p>
        </p:txBody>
      </p:sp>
      <p:sp>
        <p:nvSpPr>
          <p:cNvPr id="6" name="Footer Placeholder 3">
            <a:extLst>
              <a:ext uri="{FF2B5EF4-FFF2-40B4-BE49-F238E27FC236}">
                <a16:creationId xmlns:a16="http://schemas.microsoft.com/office/drawing/2014/main" id="{ED598442-D9A3-EC42-821D-1A96A849AD8F}"/>
              </a:ext>
            </a:extLst>
          </p:cNvPr>
          <p:cNvSpPr>
            <a:spLocks noGrp="1"/>
          </p:cNvSpPr>
          <p:nvPr>
            <p:ph type="ftr" sz="quarter" idx="11"/>
          </p:nvPr>
        </p:nvSpPr>
        <p:spPr>
          <a:xfrm>
            <a:off x="1020028" y="6356350"/>
            <a:ext cx="4480122" cy="365125"/>
          </a:xfrm>
        </p:spPr>
        <p:txBody>
          <a:bodyPr/>
          <a:lstStyle/>
          <a:p>
            <a:r>
              <a:rPr lang="en-US" dirty="0"/>
              <a:t>Civilian and SDICCCA</a:t>
            </a:r>
          </a:p>
        </p:txBody>
      </p:sp>
      <p:sp>
        <p:nvSpPr>
          <p:cNvPr id="2" name="Rectangle 1">
            <a:extLst>
              <a:ext uri="{FF2B5EF4-FFF2-40B4-BE49-F238E27FC236}">
                <a16:creationId xmlns:a16="http://schemas.microsoft.com/office/drawing/2014/main" id="{AAF07AD0-CBE6-2D4D-B149-616463DE867D}"/>
              </a:ext>
            </a:extLst>
          </p:cNvPr>
          <p:cNvSpPr/>
          <p:nvPr/>
        </p:nvSpPr>
        <p:spPr>
          <a:xfrm>
            <a:off x="553450" y="2256878"/>
            <a:ext cx="3416971" cy="3170099"/>
          </a:xfrm>
          <a:prstGeom prst="rect">
            <a:avLst/>
          </a:prstGeom>
        </p:spPr>
        <p:txBody>
          <a:bodyPr wrap="square">
            <a:spAutoFit/>
          </a:bodyPr>
          <a:lstStyle/>
          <a:p>
            <a:r>
              <a:rPr lang="en-US" sz="2000" dirty="0">
                <a:latin typeface="Helvetica Neue Light" panose="02000403000000020004" pitchFamily="2" charset="0"/>
                <a:ea typeface="Helvetica Neue Light" panose="02000403000000020004" pitchFamily="2" charset="0"/>
              </a:rPr>
              <a:t>How do you apply to a community college? </a:t>
            </a:r>
          </a:p>
          <a:p>
            <a:endParaRPr lang="en-US" sz="2000" dirty="0">
              <a:latin typeface="Helvetica Neue Light" panose="02000403000000020004" pitchFamily="2" charset="0"/>
              <a:ea typeface="Helvetica Neue Light" panose="02000403000000020004" pitchFamily="2" charset="0"/>
            </a:endParaRPr>
          </a:p>
          <a:p>
            <a:r>
              <a:rPr lang="en-US" sz="2000" dirty="0">
                <a:latin typeface="Helvetica Neue Light" panose="02000403000000020004" pitchFamily="2" charset="0"/>
                <a:ea typeface="Helvetica Neue Light" panose="02000403000000020004" pitchFamily="2" charset="0"/>
              </a:rPr>
              <a:t>How do you find programs at a community college? </a:t>
            </a:r>
          </a:p>
          <a:p>
            <a:endParaRPr lang="en-US" sz="2000" dirty="0">
              <a:latin typeface="Helvetica Neue Light" panose="02000403000000020004" pitchFamily="2" charset="0"/>
              <a:ea typeface="Helvetica Neue Light" panose="02000403000000020004" pitchFamily="2" charset="0"/>
            </a:endParaRPr>
          </a:p>
          <a:p>
            <a:r>
              <a:rPr lang="en-US" sz="2000" dirty="0">
                <a:latin typeface="Helvetica Neue Light" panose="02000403000000020004" pitchFamily="2" charset="0"/>
                <a:ea typeface="Helvetica Neue Light" panose="02000403000000020004" pitchFamily="2" charset="0"/>
                <a:cs typeface="Helvetica Neue" panose="02000503000000020004" pitchFamily="2" charset="0"/>
              </a:rPr>
              <a:t>As a student, </a:t>
            </a:r>
            <a:r>
              <a:rPr lang="en-US" sz="2000" dirty="0">
                <a:latin typeface="Helvetica Neue Light" panose="02000403000000020004" pitchFamily="2" charset="0"/>
                <a:ea typeface="Helvetica Neue Light" panose="02000403000000020004" pitchFamily="2" charset="0"/>
              </a:rPr>
              <a:t>how do I access important information about my college experience?</a:t>
            </a:r>
          </a:p>
        </p:txBody>
      </p:sp>
      <p:sp>
        <p:nvSpPr>
          <p:cNvPr id="3" name="Rectangle 2">
            <a:extLst>
              <a:ext uri="{FF2B5EF4-FFF2-40B4-BE49-F238E27FC236}">
                <a16:creationId xmlns:a16="http://schemas.microsoft.com/office/drawing/2014/main" id="{A6080BAF-6511-5C47-9F1F-0A25176F4EED}"/>
              </a:ext>
            </a:extLst>
          </p:cNvPr>
          <p:cNvSpPr/>
          <p:nvPr/>
        </p:nvSpPr>
        <p:spPr>
          <a:xfrm>
            <a:off x="5107773" y="2434232"/>
            <a:ext cx="2504404" cy="400110"/>
          </a:xfrm>
          <a:prstGeom prst="rect">
            <a:avLst/>
          </a:prstGeom>
        </p:spPr>
        <p:txBody>
          <a:bodyPr wrap="none">
            <a:spAutoFit/>
          </a:bodyPr>
          <a:lstStyle/>
          <a:p>
            <a:r>
              <a:rPr lang="en-US" sz="2000" b="1" dirty="0">
                <a:latin typeface="Helvetica Neue Light" panose="02000403000000020004" pitchFamily="2" charset="0"/>
                <a:ea typeface="Helvetica Neue Light" panose="02000403000000020004" pitchFamily="2" charset="0"/>
              </a:rPr>
              <a:t>Increase applications</a:t>
            </a:r>
          </a:p>
        </p:txBody>
      </p:sp>
      <p:sp>
        <p:nvSpPr>
          <p:cNvPr id="7" name="Rectangle 6">
            <a:extLst>
              <a:ext uri="{FF2B5EF4-FFF2-40B4-BE49-F238E27FC236}">
                <a16:creationId xmlns:a16="http://schemas.microsoft.com/office/drawing/2014/main" id="{00D1D6EB-1473-0147-88EE-BAC5C7AD39A8}"/>
              </a:ext>
            </a:extLst>
          </p:cNvPr>
          <p:cNvSpPr/>
          <p:nvPr/>
        </p:nvSpPr>
        <p:spPr>
          <a:xfrm>
            <a:off x="5107773" y="3356799"/>
            <a:ext cx="3438955" cy="400110"/>
          </a:xfrm>
          <a:prstGeom prst="rect">
            <a:avLst/>
          </a:prstGeom>
        </p:spPr>
        <p:txBody>
          <a:bodyPr wrap="none">
            <a:spAutoFit/>
          </a:bodyPr>
          <a:lstStyle/>
          <a:p>
            <a:r>
              <a:rPr lang="en-US" sz="2000" b="1" dirty="0">
                <a:latin typeface="Helvetica Neue Light" panose="02000403000000020004" pitchFamily="2" charset="0"/>
                <a:ea typeface="Helvetica Neue Light" panose="02000403000000020004" pitchFamily="2" charset="0"/>
              </a:rPr>
              <a:t>Convert prospective students</a:t>
            </a:r>
          </a:p>
        </p:txBody>
      </p:sp>
      <p:sp>
        <p:nvSpPr>
          <p:cNvPr id="8" name="Rectangle 7">
            <a:extLst>
              <a:ext uri="{FF2B5EF4-FFF2-40B4-BE49-F238E27FC236}">
                <a16:creationId xmlns:a16="http://schemas.microsoft.com/office/drawing/2014/main" id="{6D6FCD7B-7D3A-114C-9D1D-8A493046AF90}"/>
              </a:ext>
            </a:extLst>
          </p:cNvPr>
          <p:cNvSpPr/>
          <p:nvPr/>
        </p:nvSpPr>
        <p:spPr>
          <a:xfrm>
            <a:off x="5107773" y="4308696"/>
            <a:ext cx="3650551" cy="707886"/>
          </a:xfrm>
          <a:prstGeom prst="rect">
            <a:avLst/>
          </a:prstGeom>
        </p:spPr>
        <p:txBody>
          <a:bodyPr wrap="square">
            <a:spAutoFit/>
          </a:bodyPr>
          <a:lstStyle/>
          <a:p>
            <a:r>
              <a:rPr lang="en-US" sz="2000" b="1" dirty="0">
                <a:latin typeface="Helvetica Neue Light" panose="02000403000000020004" pitchFamily="2" charset="0"/>
                <a:ea typeface="Helvetica Neue Light" panose="02000403000000020004" pitchFamily="2" charset="0"/>
              </a:rPr>
              <a:t>Get students where they need to go as fast as possible</a:t>
            </a:r>
          </a:p>
        </p:txBody>
      </p:sp>
      <p:cxnSp>
        <p:nvCxnSpPr>
          <p:cNvPr id="10" name="Straight Arrow Connector 9">
            <a:extLst>
              <a:ext uri="{FF2B5EF4-FFF2-40B4-BE49-F238E27FC236}">
                <a16:creationId xmlns:a16="http://schemas.microsoft.com/office/drawing/2014/main" id="{FC769591-7E7C-024E-B7C4-FEA2AB8ACDDB}"/>
              </a:ext>
            </a:extLst>
          </p:cNvPr>
          <p:cNvCxnSpPr>
            <a:cxnSpLocks/>
          </p:cNvCxnSpPr>
          <p:nvPr/>
        </p:nvCxnSpPr>
        <p:spPr>
          <a:xfrm>
            <a:off x="4110789" y="2641020"/>
            <a:ext cx="806116" cy="0"/>
          </a:xfrm>
          <a:prstGeom prst="straightConnector1">
            <a:avLst/>
          </a:prstGeom>
          <a:ln>
            <a:solidFill>
              <a:srgbClr val="5480C7"/>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F9BD38D-21F2-1E48-BD29-084F1D5AE230}"/>
              </a:ext>
            </a:extLst>
          </p:cNvPr>
          <p:cNvCxnSpPr>
            <a:cxnSpLocks/>
          </p:cNvCxnSpPr>
          <p:nvPr/>
        </p:nvCxnSpPr>
        <p:spPr>
          <a:xfrm>
            <a:off x="4110789" y="3551410"/>
            <a:ext cx="806116" cy="0"/>
          </a:xfrm>
          <a:prstGeom prst="straightConnector1">
            <a:avLst/>
          </a:prstGeom>
          <a:ln>
            <a:solidFill>
              <a:srgbClr val="5480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6EE7C2C-6CD4-7548-8977-86DBA0F6B66C}"/>
              </a:ext>
            </a:extLst>
          </p:cNvPr>
          <p:cNvCxnSpPr>
            <a:cxnSpLocks/>
          </p:cNvCxnSpPr>
          <p:nvPr/>
        </p:nvCxnSpPr>
        <p:spPr>
          <a:xfrm>
            <a:off x="4110789" y="4630242"/>
            <a:ext cx="806116" cy="0"/>
          </a:xfrm>
          <a:prstGeom prst="straightConnector1">
            <a:avLst/>
          </a:prstGeom>
          <a:ln>
            <a:solidFill>
              <a:srgbClr val="5480C7"/>
            </a:solidFill>
            <a:tailEnd type="triangle"/>
          </a:ln>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2D39C224-62D4-3E4E-9E75-29BA2DD55826}"/>
              </a:ext>
            </a:extLst>
          </p:cNvPr>
          <p:cNvSpPr>
            <a:spLocks noGrp="1"/>
          </p:cNvSpPr>
          <p:nvPr>
            <p:ph type="title"/>
          </p:nvPr>
        </p:nvSpPr>
        <p:spPr>
          <a:xfrm>
            <a:off x="457200" y="274638"/>
            <a:ext cx="8229600" cy="645429"/>
          </a:xfrm>
        </p:spPr>
        <p:txBody>
          <a:bodyPr/>
          <a:lstStyle/>
          <a:p>
            <a:r>
              <a:rPr lang="en-US" dirty="0"/>
              <a:t>User Testing Objectives</a:t>
            </a:r>
          </a:p>
        </p:txBody>
      </p:sp>
    </p:spTree>
    <p:extLst>
      <p:ext uri="{BB962C8B-B14F-4D97-AF65-F5344CB8AC3E}">
        <p14:creationId xmlns:p14="http://schemas.microsoft.com/office/powerpoint/2010/main" val="2651935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FBFCD66-E266-0340-BC96-8F567B7D8B92}"/>
              </a:ext>
            </a:extLst>
          </p:cNvPr>
          <p:cNvSpPr>
            <a:spLocks noGrp="1"/>
          </p:cNvSpPr>
          <p:nvPr>
            <p:ph idx="1"/>
          </p:nvPr>
        </p:nvSpPr>
        <p:spPr>
          <a:xfrm>
            <a:off x="457200" y="4406600"/>
            <a:ext cx="8229600" cy="1546630"/>
          </a:xfrm>
        </p:spPr>
        <p:txBody>
          <a:bodyPr>
            <a:normAutofit lnSpcReduction="10000"/>
          </a:bodyPr>
          <a:lstStyle/>
          <a:p>
            <a:pPr marL="0" indent="0" algn="ctr">
              <a:buNone/>
            </a:pPr>
            <a:r>
              <a:rPr lang="en-US" sz="2000" dirty="0">
                <a:latin typeface="Helvetica Neue Light" panose="02000403000000020004" pitchFamily="2" charset="0"/>
                <a:ea typeface="Helvetica Neue Light" panose="02000403000000020004" pitchFamily="2" charset="0"/>
                <a:cs typeface="Helvetica Neue" panose="02000503000000020004" pitchFamily="2" charset="0"/>
              </a:rPr>
              <a:t>Of the 512 people surveyed, we received </a:t>
            </a:r>
            <a:r>
              <a:rPr lang="en-US" sz="2000" b="1" dirty="0">
                <a:latin typeface="Helvetica Neue Light" panose="02000403000000020004" pitchFamily="2" charset="0"/>
                <a:ea typeface="Helvetica Neue Light" panose="02000403000000020004" pitchFamily="2" charset="0"/>
                <a:cs typeface="Helvetica Neue" panose="02000503000000020004" pitchFamily="2" charset="0"/>
              </a:rPr>
              <a:t>453</a:t>
            </a:r>
            <a:r>
              <a:rPr lang="en-US" sz="2000" dirty="0">
                <a:latin typeface="Helvetica Neue Light" panose="02000403000000020004" pitchFamily="2" charset="0"/>
                <a:ea typeface="Helvetica Neue Light" panose="02000403000000020004" pitchFamily="2" charset="0"/>
                <a:cs typeface="Helvetica Neue" panose="02000503000000020004" pitchFamily="2" charset="0"/>
              </a:rPr>
              <a:t> total completions. </a:t>
            </a:r>
          </a:p>
          <a:p>
            <a:pPr marL="0" indent="0" algn="ctr">
              <a:buNone/>
            </a:pPr>
            <a:r>
              <a:rPr lang="en-US" sz="2000" dirty="0">
                <a:latin typeface="Helvetica Neue Light" panose="02000403000000020004" pitchFamily="2" charset="0"/>
                <a:ea typeface="Helvetica Neue Light" panose="02000403000000020004" pitchFamily="2" charset="0"/>
                <a:cs typeface="Helvetica Neue" panose="02000503000000020004" pitchFamily="2" charset="0"/>
              </a:rPr>
              <a:t>At an 88% completion rate, our tree test results provide </a:t>
            </a:r>
          </a:p>
          <a:p>
            <a:pPr marL="0" indent="0" algn="ctr">
              <a:buNone/>
            </a:pPr>
            <a:r>
              <a:rPr lang="en-US" sz="2000" dirty="0">
                <a:latin typeface="Helvetica Neue Light" panose="02000403000000020004" pitchFamily="2" charset="0"/>
                <a:ea typeface="Helvetica Neue Light" panose="02000403000000020004" pitchFamily="2" charset="0"/>
                <a:cs typeface="Helvetica Neue" panose="02000503000000020004" pitchFamily="2" charset="0"/>
              </a:rPr>
              <a:t>an incredible wealth of data.</a:t>
            </a:r>
          </a:p>
          <a:p>
            <a:pPr marL="0" indent="0" algn="ctr">
              <a:buNone/>
            </a:pPr>
            <a:endParaRPr lang="en-US" sz="1400" dirty="0">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lgn="ctr">
              <a:buNone/>
            </a:pPr>
            <a:r>
              <a:rPr lang="en-US" sz="1200" i="1" dirty="0">
                <a:latin typeface="Helvetica Neue Light" panose="02000403000000020004" pitchFamily="2" charset="0"/>
                <a:ea typeface="Helvetica Neue Light" panose="02000403000000020004" pitchFamily="2" charset="0"/>
                <a:cs typeface="Helvetica Neue" panose="02000503000000020004" pitchFamily="2" charset="0"/>
              </a:rPr>
              <a:t>*Represented by: MiraCosta, SDSU, SDCCD, CSU Chico, GCCCD, SWCCD </a:t>
            </a:r>
          </a:p>
        </p:txBody>
      </p:sp>
      <p:sp>
        <p:nvSpPr>
          <p:cNvPr id="2" name="Donut 1">
            <a:extLst>
              <a:ext uri="{FF2B5EF4-FFF2-40B4-BE49-F238E27FC236}">
                <a16:creationId xmlns:a16="http://schemas.microsoft.com/office/drawing/2014/main" id="{434405CC-0302-794F-B3CD-0062D315E753}"/>
              </a:ext>
            </a:extLst>
          </p:cNvPr>
          <p:cNvSpPr/>
          <p:nvPr/>
        </p:nvSpPr>
        <p:spPr>
          <a:xfrm>
            <a:off x="2093494" y="1636291"/>
            <a:ext cx="1323473" cy="1323473"/>
          </a:xfrm>
          <a:prstGeom prst="donut">
            <a:avLst>
              <a:gd name="adj" fmla="val 0"/>
            </a:avLst>
          </a:prstGeom>
          <a:ln>
            <a:solidFill>
              <a:srgbClr val="5480C7"/>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5480C7"/>
              </a:solidFill>
            </a:endParaRPr>
          </a:p>
        </p:txBody>
      </p:sp>
      <p:sp>
        <p:nvSpPr>
          <p:cNvPr id="6" name="Donut 5">
            <a:extLst>
              <a:ext uri="{FF2B5EF4-FFF2-40B4-BE49-F238E27FC236}">
                <a16:creationId xmlns:a16="http://schemas.microsoft.com/office/drawing/2014/main" id="{EC63064E-8308-9D4C-B87F-0B81E46DCE6A}"/>
              </a:ext>
            </a:extLst>
          </p:cNvPr>
          <p:cNvSpPr/>
          <p:nvPr/>
        </p:nvSpPr>
        <p:spPr>
          <a:xfrm>
            <a:off x="3910263" y="1636290"/>
            <a:ext cx="1323473" cy="1323473"/>
          </a:xfrm>
          <a:prstGeom prst="donut">
            <a:avLst>
              <a:gd name="adj" fmla="val 0"/>
            </a:avLst>
          </a:prstGeom>
          <a:ln>
            <a:solidFill>
              <a:srgbClr val="5480C7"/>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5480C7"/>
              </a:solidFill>
            </a:endParaRPr>
          </a:p>
        </p:txBody>
      </p:sp>
      <p:sp>
        <p:nvSpPr>
          <p:cNvPr id="7" name="Donut 6">
            <a:extLst>
              <a:ext uri="{FF2B5EF4-FFF2-40B4-BE49-F238E27FC236}">
                <a16:creationId xmlns:a16="http://schemas.microsoft.com/office/drawing/2014/main" id="{6A2419C7-3DE9-D040-84E1-E09E5081F9B0}"/>
              </a:ext>
            </a:extLst>
          </p:cNvPr>
          <p:cNvSpPr/>
          <p:nvPr/>
        </p:nvSpPr>
        <p:spPr>
          <a:xfrm>
            <a:off x="5727032" y="1636290"/>
            <a:ext cx="1323473" cy="1323473"/>
          </a:xfrm>
          <a:prstGeom prst="donut">
            <a:avLst>
              <a:gd name="adj" fmla="val 0"/>
            </a:avLst>
          </a:prstGeom>
          <a:ln>
            <a:solidFill>
              <a:srgbClr val="5480C7"/>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5480C7"/>
              </a:solidFill>
            </a:endParaRPr>
          </a:p>
        </p:txBody>
      </p:sp>
      <p:sp>
        <p:nvSpPr>
          <p:cNvPr id="8" name="TextBox 7">
            <a:extLst>
              <a:ext uri="{FF2B5EF4-FFF2-40B4-BE49-F238E27FC236}">
                <a16:creationId xmlns:a16="http://schemas.microsoft.com/office/drawing/2014/main" id="{19AB28F1-00EA-844F-9867-D627FF94FFFE}"/>
              </a:ext>
            </a:extLst>
          </p:cNvPr>
          <p:cNvSpPr txBox="1"/>
          <p:nvPr/>
        </p:nvSpPr>
        <p:spPr>
          <a:xfrm>
            <a:off x="2362331" y="2036416"/>
            <a:ext cx="785793" cy="523220"/>
          </a:xfrm>
          <a:prstGeom prst="rect">
            <a:avLst/>
          </a:prstGeom>
          <a:noFill/>
        </p:spPr>
        <p:txBody>
          <a:bodyPr wrap="none" rtlCol="0">
            <a:spAutoFit/>
          </a:bodyPr>
          <a:lstStyle/>
          <a:p>
            <a:r>
              <a:rPr lang="en-US" sz="2800" b="1" dirty="0">
                <a:solidFill>
                  <a:srgbClr val="5480C7"/>
                </a:solidFill>
                <a:latin typeface="Helvetica Neue Light" panose="02000403000000020004" pitchFamily="2" charset="0"/>
                <a:ea typeface="Helvetica Neue Light" panose="02000403000000020004" pitchFamily="2" charset="0"/>
              </a:rPr>
              <a:t>412</a:t>
            </a:r>
          </a:p>
        </p:txBody>
      </p:sp>
      <p:sp>
        <p:nvSpPr>
          <p:cNvPr id="9" name="TextBox 8">
            <a:extLst>
              <a:ext uri="{FF2B5EF4-FFF2-40B4-BE49-F238E27FC236}">
                <a16:creationId xmlns:a16="http://schemas.microsoft.com/office/drawing/2014/main" id="{2681FCEE-6E2F-2E4D-9065-7F66B2EC6499}"/>
              </a:ext>
            </a:extLst>
          </p:cNvPr>
          <p:cNvSpPr txBox="1"/>
          <p:nvPr/>
        </p:nvSpPr>
        <p:spPr>
          <a:xfrm>
            <a:off x="4279291" y="2033423"/>
            <a:ext cx="585417" cy="523220"/>
          </a:xfrm>
          <a:prstGeom prst="rect">
            <a:avLst/>
          </a:prstGeom>
          <a:noFill/>
        </p:spPr>
        <p:txBody>
          <a:bodyPr wrap="none" rtlCol="0">
            <a:spAutoFit/>
          </a:bodyPr>
          <a:lstStyle/>
          <a:p>
            <a:r>
              <a:rPr lang="en-US" sz="2800" b="1" dirty="0">
                <a:solidFill>
                  <a:srgbClr val="5480C7"/>
                </a:solidFill>
                <a:latin typeface="Helvetica Neue Light" panose="02000403000000020004" pitchFamily="2" charset="0"/>
                <a:ea typeface="Helvetica Neue Light" panose="02000403000000020004" pitchFamily="2" charset="0"/>
              </a:rPr>
              <a:t>21</a:t>
            </a:r>
          </a:p>
        </p:txBody>
      </p:sp>
      <p:sp>
        <p:nvSpPr>
          <p:cNvPr id="10" name="TextBox 9">
            <a:extLst>
              <a:ext uri="{FF2B5EF4-FFF2-40B4-BE49-F238E27FC236}">
                <a16:creationId xmlns:a16="http://schemas.microsoft.com/office/drawing/2014/main" id="{BF60F745-7309-F943-B93D-BEFB11A55DF9}"/>
              </a:ext>
            </a:extLst>
          </p:cNvPr>
          <p:cNvSpPr txBox="1"/>
          <p:nvPr/>
        </p:nvSpPr>
        <p:spPr>
          <a:xfrm>
            <a:off x="6096059" y="2033423"/>
            <a:ext cx="585417" cy="523220"/>
          </a:xfrm>
          <a:prstGeom prst="rect">
            <a:avLst/>
          </a:prstGeom>
          <a:noFill/>
        </p:spPr>
        <p:txBody>
          <a:bodyPr wrap="none" rtlCol="0">
            <a:spAutoFit/>
          </a:bodyPr>
          <a:lstStyle/>
          <a:p>
            <a:r>
              <a:rPr lang="en-US" sz="2800" b="1" dirty="0">
                <a:solidFill>
                  <a:srgbClr val="5480C7"/>
                </a:solidFill>
                <a:latin typeface="Helvetica Neue Light" panose="02000403000000020004" pitchFamily="2" charset="0"/>
                <a:ea typeface="Helvetica Neue Light" panose="02000403000000020004" pitchFamily="2" charset="0"/>
              </a:rPr>
              <a:t>18</a:t>
            </a:r>
          </a:p>
        </p:txBody>
      </p:sp>
      <p:sp>
        <p:nvSpPr>
          <p:cNvPr id="11" name="TextBox 10">
            <a:extLst>
              <a:ext uri="{FF2B5EF4-FFF2-40B4-BE49-F238E27FC236}">
                <a16:creationId xmlns:a16="http://schemas.microsoft.com/office/drawing/2014/main" id="{03D869CA-34CD-0E45-AEE8-9D47975C5D1D}"/>
              </a:ext>
            </a:extLst>
          </p:cNvPr>
          <p:cNvSpPr txBox="1"/>
          <p:nvPr/>
        </p:nvSpPr>
        <p:spPr>
          <a:xfrm>
            <a:off x="1887841" y="3261255"/>
            <a:ext cx="1734771" cy="707886"/>
          </a:xfrm>
          <a:prstGeom prst="rect">
            <a:avLst/>
          </a:prstGeom>
          <a:noFill/>
        </p:spPr>
        <p:txBody>
          <a:bodyPr wrap="square" rtlCol="0">
            <a:spAutoFit/>
          </a:bodyPr>
          <a:lstStyle/>
          <a:p>
            <a:pPr algn="ctr"/>
            <a:r>
              <a:rPr lang="en-US" sz="2000" b="1" dirty="0">
                <a:solidFill>
                  <a:schemeClr val="tx1">
                    <a:lumMod val="65000"/>
                    <a:lumOff val="35000"/>
                  </a:schemeClr>
                </a:solidFill>
                <a:latin typeface="Helvetica Neue Light" panose="02000403000000020004" pitchFamily="2" charset="0"/>
                <a:ea typeface="Helvetica Neue Light" panose="02000403000000020004" pitchFamily="2" charset="0"/>
                <a:cs typeface="Helvetica Neue" panose="02000503000000020004" pitchFamily="2" charset="0"/>
              </a:rPr>
              <a:t>Students + young adults</a:t>
            </a:r>
            <a:endParaRPr lang="en-US" sz="2000" b="1" dirty="0">
              <a:solidFill>
                <a:schemeClr val="tx1">
                  <a:lumMod val="65000"/>
                  <a:lumOff val="35000"/>
                </a:schemeClr>
              </a:solidFill>
            </a:endParaRPr>
          </a:p>
        </p:txBody>
      </p:sp>
      <p:sp>
        <p:nvSpPr>
          <p:cNvPr id="13" name="TextBox 12">
            <a:extLst>
              <a:ext uri="{FF2B5EF4-FFF2-40B4-BE49-F238E27FC236}">
                <a16:creationId xmlns:a16="http://schemas.microsoft.com/office/drawing/2014/main" id="{414E9842-B012-3F41-B819-82B1E17B095B}"/>
              </a:ext>
            </a:extLst>
          </p:cNvPr>
          <p:cNvSpPr txBox="1"/>
          <p:nvPr/>
        </p:nvSpPr>
        <p:spPr>
          <a:xfrm>
            <a:off x="4189522" y="3384659"/>
            <a:ext cx="764953" cy="400110"/>
          </a:xfrm>
          <a:prstGeom prst="rect">
            <a:avLst/>
          </a:prstGeom>
          <a:noFill/>
        </p:spPr>
        <p:txBody>
          <a:bodyPr wrap="none" rtlCol="0">
            <a:spAutoFit/>
          </a:bodyPr>
          <a:lstStyle/>
          <a:p>
            <a:r>
              <a:rPr lang="en-US" sz="2000" b="1" dirty="0">
                <a:solidFill>
                  <a:schemeClr val="tx1">
                    <a:lumMod val="65000"/>
                    <a:lumOff val="35000"/>
                  </a:schemeClr>
                </a:solidFill>
                <a:latin typeface="Helvetica Neue Light" panose="02000403000000020004" pitchFamily="2" charset="0"/>
                <a:ea typeface="Helvetica Neue Light" panose="02000403000000020004" pitchFamily="2" charset="0"/>
                <a:cs typeface="Helvetica Neue" panose="02000503000000020004" pitchFamily="2" charset="0"/>
              </a:rPr>
              <a:t>.</a:t>
            </a:r>
            <a:r>
              <a:rPr lang="en-US" sz="2000" b="1" dirty="0" err="1">
                <a:solidFill>
                  <a:schemeClr val="tx1">
                    <a:lumMod val="65000"/>
                    <a:lumOff val="35000"/>
                  </a:schemeClr>
                </a:solidFill>
                <a:latin typeface="Helvetica Neue Light" panose="02000403000000020004" pitchFamily="2" charset="0"/>
                <a:ea typeface="Helvetica Neue Light" panose="02000403000000020004" pitchFamily="2" charset="0"/>
                <a:cs typeface="Helvetica Neue" panose="02000503000000020004" pitchFamily="2" charset="0"/>
              </a:rPr>
              <a:t>edu</a:t>
            </a:r>
            <a:r>
              <a:rPr lang="en-US" sz="2000" b="1" dirty="0">
                <a:solidFill>
                  <a:schemeClr val="tx1">
                    <a:lumMod val="65000"/>
                    <a:lumOff val="35000"/>
                  </a:schemeClr>
                </a:solidFill>
                <a:latin typeface="Helvetica Neue Light" panose="02000403000000020004" pitchFamily="2" charset="0"/>
                <a:ea typeface="Helvetica Neue Light" panose="02000403000000020004" pitchFamily="2" charset="0"/>
                <a:cs typeface="Helvetica Neue" panose="02000503000000020004" pitchFamily="2" charset="0"/>
              </a:rPr>
              <a:t>*</a:t>
            </a:r>
            <a:endParaRPr lang="en-US" sz="2000" b="1" dirty="0">
              <a:solidFill>
                <a:schemeClr val="tx1">
                  <a:lumMod val="65000"/>
                  <a:lumOff val="35000"/>
                </a:schemeClr>
              </a:solidFill>
            </a:endParaRPr>
          </a:p>
        </p:txBody>
      </p:sp>
      <p:sp>
        <p:nvSpPr>
          <p:cNvPr id="14" name="TextBox 13">
            <a:extLst>
              <a:ext uri="{FF2B5EF4-FFF2-40B4-BE49-F238E27FC236}">
                <a16:creationId xmlns:a16="http://schemas.microsoft.com/office/drawing/2014/main" id="{84439C4B-AC26-B148-8C1B-B8C9C9A9C98D}"/>
              </a:ext>
            </a:extLst>
          </p:cNvPr>
          <p:cNvSpPr txBox="1"/>
          <p:nvPr/>
        </p:nvSpPr>
        <p:spPr>
          <a:xfrm>
            <a:off x="5600731" y="3384659"/>
            <a:ext cx="1576072" cy="400110"/>
          </a:xfrm>
          <a:prstGeom prst="rect">
            <a:avLst/>
          </a:prstGeom>
          <a:noFill/>
        </p:spPr>
        <p:txBody>
          <a:bodyPr wrap="none" rtlCol="0">
            <a:spAutoFit/>
          </a:bodyPr>
          <a:lstStyle/>
          <a:p>
            <a:r>
              <a:rPr lang="en-US" sz="2000" b="1" dirty="0">
                <a:solidFill>
                  <a:schemeClr val="tx1">
                    <a:lumMod val="65000"/>
                    <a:lumOff val="35000"/>
                  </a:schemeClr>
                </a:solidFill>
                <a:latin typeface="Helvetica Neue Light" panose="02000403000000020004" pitchFamily="2" charset="0"/>
                <a:ea typeface="Helvetica Neue Light" panose="02000403000000020004" pitchFamily="2" charset="0"/>
                <a:cs typeface="Helvetica Neue" panose="02000503000000020004" pitchFamily="2" charset="0"/>
              </a:rPr>
              <a:t>Civilian team</a:t>
            </a:r>
            <a:endParaRPr lang="en-US" sz="2000" b="1" dirty="0">
              <a:solidFill>
                <a:schemeClr val="tx1">
                  <a:lumMod val="65000"/>
                  <a:lumOff val="35000"/>
                </a:schemeClr>
              </a:solidFill>
            </a:endParaRPr>
          </a:p>
        </p:txBody>
      </p:sp>
      <p:sp>
        <p:nvSpPr>
          <p:cNvPr id="16" name="Footer Placeholder 3">
            <a:extLst>
              <a:ext uri="{FF2B5EF4-FFF2-40B4-BE49-F238E27FC236}">
                <a16:creationId xmlns:a16="http://schemas.microsoft.com/office/drawing/2014/main" id="{141DC762-B834-5F43-98C1-C9947C1CEE7D}"/>
              </a:ext>
            </a:extLst>
          </p:cNvPr>
          <p:cNvSpPr>
            <a:spLocks noGrp="1"/>
          </p:cNvSpPr>
          <p:nvPr>
            <p:ph type="ftr" sz="quarter" idx="11"/>
          </p:nvPr>
        </p:nvSpPr>
        <p:spPr>
          <a:xfrm>
            <a:off x="1020028" y="6356350"/>
            <a:ext cx="4480122" cy="365125"/>
          </a:xfrm>
        </p:spPr>
        <p:txBody>
          <a:bodyPr/>
          <a:lstStyle/>
          <a:p>
            <a:r>
              <a:rPr lang="en-US" dirty="0"/>
              <a:t>Civilian and SDICCCA</a:t>
            </a:r>
          </a:p>
        </p:txBody>
      </p:sp>
      <p:sp>
        <p:nvSpPr>
          <p:cNvPr id="15" name="Title 1">
            <a:extLst>
              <a:ext uri="{FF2B5EF4-FFF2-40B4-BE49-F238E27FC236}">
                <a16:creationId xmlns:a16="http://schemas.microsoft.com/office/drawing/2014/main" id="{BF178E63-2DC3-9449-AF32-5677C6281880}"/>
              </a:ext>
            </a:extLst>
          </p:cNvPr>
          <p:cNvSpPr>
            <a:spLocks noGrp="1"/>
          </p:cNvSpPr>
          <p:nvPr>
            <p:ph type="title"/>
          </p:nvPr>
        </p:nvSpPr>
        <p:spPr>
          <a:xfrm>
            <a:off x="457200" y="274638"/>
            <a:ext cx="8229600" cy="645429"/>
          </a:xfrm>
        </p:spPr>
        <p:txBody>
          <a:bodyPr/>
          <a:lstStyle/>
          <a:p>
            <a:r>
              <a:rPr lang="en-US" dirty="0"/>
              <a:t>User Testing Audience</a:t>
            </a:r>
          </a:p>
        </p:txBody>
      </p:sp>
    </p:spTree>
    <p:extLst>
      <p:ext uri="{BB962C8B-B14F-4D97-AF65-F5344CB8AC3E}">
        <p14:creationId xmlns:p14="http://schemas.microsoft.com/office/powerpoint/2010/main" val="2470547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FBFCD66-E266-0340-BC96-8F567B7D8B92}"/>
              </a:ext>
            </a:extLst>
          </p:cNvPr>
          <p:cNvSpPr>
            <a:spLocks noGrp="1"/>
          </p:cNvSpPr>
          <p:nvPr>
            <p:ph idx="1"/>
          </p:nvPr>
        </p:nvSpPr>
        <p:spPr>
          <a:xfrm>
            <a:off x="553451" y="1067894"/>
            <a:ext cx="7688831" cy="6379652"/>
          </a:xfrm>
        </p:spPr>
        <p:txBody>
          <a:bodyPr>
            <a:noAutofit/>
          </a:bodyPr>
          <a:lstStyle/>
          <a:p>
            <a:pPr marL="0" indent="0">
              <a:buNone/>
            </a:pPr>
            <a:r>
              <a:rPr lang="en-US" sz="2000" dirty="0"/>
              <a:t>Based on an individual success rate of over 75%, there are only a few topics that we should keep an eye on. These are perfect topics to test and iterate once the website is live.</a:t>
            </a:r>
          </a:p>
          <a:p>
            <a:pPr marL="0" indent="0">
              <a:buNone/>
            </a:pPr>
            <a:endParaRPr lang="en-US" sz="2000" dirty="0"/>
          </a:p>
          <a:p>
            <a:r>
              <a:rPr lang="en-US" sz="2000" dirty="0"/>
              <a:t>Content clarity for prospective students vs current students</a:t>
            </a:r>
          </a:p>
          <a:p>
            <a:r>
              <a:rPr lang="en-US" sz="2000" dirty="0"/>
              <a:t>Content organization within Student Success vs Academics</a:t>
            </a:r>
          </a:p>
          <a:p>
            <a:r>
              <a:rPr lang="en-US" sz="2000" dirty="0">
                <a:latin typeface="Helvetica Neue Light" panose="02000403000000020004" pitchFamily="2" charset="0"/>
                <a:ea typeface="Helvetica Neue Light" panose="02000403000000020004" pitchFamily="2" charset="0"/>
                <a:cs typeface="Helvetica Neue" panose="02000503000000020004" pitchFamily="2" charset="0"/>
              </a:rPr>
              <a:t>Opportunity to push Career Planning content in strategic places</a:t>
            </a:r>
          </a:p>
          <a:p>
            <a:r>
              <a:rPr lang="en-US" sz="2000" dirty="0"/>
              <a:t>Academics to include information about online/continuing education vs Admissions + Aid to include specific direction for enrollment</a:t>
            </a:r>
          </a:p>
        </p:txBody>
      </p:sp>
      <p:sp>
        <p:nvSpPr>
          <p:cNvPr id="7" name="Footer Placeholder 3">
            <a:extLst>
              <a:ext uri="{FF2B5EF4-FFF2-40B4-BE49-F238E27FC236}">
                <a16:creationId xmlns:a16="http://schemas.microsoft.com/office/drawing/2014/main" id="{40362983-2221-EE4E-8DC4-C9637EE0328A}"/>
              </a:ext>
            </a:extLst>
          </p:cNvPr>
          <p:cNvSpPr>
            <a:spLocks noGrp="1"/>
          </p:cNvSpPr>
          <p:nvPr>
            <p:ph type="ftr" sz="quarter" idx="11"/>
          </p:nvPr>
        </p:nvSpPr>
        <p:spPr>
          <a:xfrm>
            <a:off x="1020028" y="6356350"/>
            <a:ext cx="4480122" cy="365125"/>
          </a:xfrm>
        </p:spPr>
        <p:txBody>
          <a:bodyPr/>
          <a:lstStyle/>
          <a:p>
            <a:r>
              <a:rPr lang="en-US" dirty="0"/>
              <a:t>Civilian and SDICCCA</a:t>
            </a:r>
          </a:p>
        </p:txBody>
      </p:sp>
      <p:sp>
        <p:nvSpPr>
          <p:cNvPr id="4" name="Title 1">
            <a:extLst>
              <a:ext uri="{FF2B5EF4-FFF2-40B4-BE49-F238E27FC236}">
                <a16:creationId xmlns:a16="http://schemas.microsoft.com/office/drawing/2014/main" id="{9A370EFC-A87C-A341-B507-B746EBC0C10B}"/>
              </a:ext>
            </a:extLst>
          </p:cNvPr>
          <p:cNvSpPr>
            <a:spLocks noGrp="1"/>
          </p:cNvSpPr>
          <p:nvPr>
            <p:ph type="title"/>
          </p:nvPr>
        </p:nvSpPr>
        <p:spPr>
          <a:xfrm>
            <a:off x="457200" y="274638"/>
            <a:ext cx="8229600" cy="645429"/>
          </a:xfrm>
        </p:spPr>
        <p:txBody>
          <a:bodyPr/>
          <a:lstStyle/>
          <a:p>
            <a:r>
              <a:rPr lang="en-US" dirty="0"/>
              <a:t>Key Takeaways</a:t>
            </a:r>
          </a:p>
        </p:txBody>
      </p:sp>
    </p:spTree>
    <p:extLst>
      <p:ext uri="{BB962C8B-B14F-4D97-AF65-F5344CB8AC3E}">
        <p14:creationId xmlns:p14="http://schemas.microsoft.com/office/powerpoint/2010/main" val="1868469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00CA-CC91-DF49-86DA-7A57100C869D}"/>
              </a:ext>
            </a:extLst>
          </p:cNvPr>
          <p:cNvSpPr>
            <a:spLocks noGrp="1"/>
          </p:cNvSpPr>
          <p:nvPr>
            <p:ph type="ctrTitle"/>
          </p:nvPr>
        </p:nvSpPr>
        <p:spPr/>
        <p:txBody>
          <a:bodyPr/>
          <a:lstStyle/>
          <a:p>
            <a:r>
              <a:rPr lang="en-US" dirty="0"/>
              <a:t>Recommended Sitemap</a:t>
            </a:r>
          </a:p>
        </p:txBody>
      </p:sp>
      <p:sp>
        <p:nvSpPr>
          <p:cNvPr id="5" name="Footer Placeholder 3">
            <a:extLst>
              <a:ext uri="{FF2B5EF4-FFF2-40B4-BE49-F238E27FC236}">
                <a16:creationId xmlns:a16="http://schemas.microsoft.com/office/drawing/2014/main" id="{9EFC8F07-5D3D-8740-928D-3DDFA918EEFC}"/>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1969572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30EB61C-5208-489E-BD63-C5CA779B053A}"/>
              </a:ext>
            </a:extLst>
          </p:cNvPr>
          <p:cNvGraphicFramePr/>
          <p:nvPr>
            <p:extLst>
              <p:ext uri="{D42A27DB-BD31-4B8C-83A1-F6EECF244321}">
                <p14:modId xmlns:p14="http://schemas.microsoft.com/office/powerpoint/2010/main" val="2821581292"/>
              </p:ext>
            </p:extLst>
          </p:nvPr>
        </p:nvGraphicFramePr>
        <p:xfrm>
          <a:off x="1301157" y="1037025"/>
          <a:ext cx="6541685" cy="3368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2B9DD4DB-6064-5F4E-868F-B9E68FCD57EA}"/>
              </a:ext>
            </a:extLst>
          </p:cNvPr>
          <p:cNvSpPr>
            <a:spLocks noGrp="1"/>
          </p:cNvSpPr>
          <p:nvPr>
            <p:ph type="title"/>
          </p:nvPr>
        </p:nvSpPr>
        <p:spPr>
          <a:xfrm>
            <a:off x="457200" y="274638"/>
            <a:ext cx="8229600" cy="645429"/>
          </a:xfrm>
        </p:spPr>
        <p:txBody>
          <a:bodyPr/>
          <a:lstStyle/>
          <a:p>
            <a:r>
              <a:rPr lang="en-US" dirty="0"/>
              <a:t>Global Primary Navigation</a:t>
            </a:r>
          </a:p>
        </p:txBody>
      </p:sp>
      <p:sp>
        <p:nvSpPr>
          <p:cNvPr id="5" name="Footer Placeholder 3">
            <a:extLst>
              <a:ext uri="{FF2B5EF4-FFF2-40B4-BE49-F238E27FC236}">
                <a16:creationId xmlns:a16="http://schemas.microsoft.com/office/drawing/2014/main" id="{EE3E2779-19CF-7F42-BFBB-35D5FE4DEF3C}"/>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2699541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FE0D-E7C7-BC43-A4FB-E4ADF226E0A1}"/>
              </a:ext>
            </a:extLst>
          </p:cNvPr>
          <p:cNvSpPr>
            <a:spLocks noGrp="1"/>
          </p:cNvSpPr>
          <p:nvPr>
            <p:ph type="title"/>
          </p:nvPr>
        </p:nvSpPr>
        <p:spPr/>
        <p:txBody>
          <a:bodyPr/>
          <a:lstStyle/>
          <a:p>
            <a:r>
              <a:rPr lang="en-US" dirty="0"/>
              <a:t>Phase 1 Objectives</a:t>
            </a:r>
          </a:p>
        </p:txBody>
      </p:sp>
      <p:sp>
        <p:nvSpPr>
          <p:cNvPr id="3" name="Content Placeholder 2">
            <a:extLst>
              <a:ext uri="{FF2B5EF4-FFF2-40B4-BE49-F238E27FC236}">
                <a16:creationId xmlns:a16="http://schemas.microsoft.com/office/drawing/2014/main" id="{5BC24F4C-A4BC-2340-B8A5-BBEEDACF95D8}"/>
              </a:ext>
            </a:extLst>
          </p:cNvPr>
          <p:cNvSpPr>
            <a:spLocks noGrp="1"/>
          </p:cNvSpPr>
          <p:nvPr>
            <p:ph idx="1"/>
          </p:nvPr>
        </p:nvSpPr>
        <p:spPr>
          <a:xfrm>
            <a:off x="457200" y="1145168"/>
            <a:ext cx="8229600" cy="4986080"/>
          </a:xfrm>
        </p:spPr>
        <p:txBody>
          <a:bodyPr>
            <a:noAutofit/>
          </a:bodyPr>
          <a:lstStyle/>
          <a:p>
            <a:pPr marL="457200" indent="-457200" fontAlgn="base">
              <a:buFont typeface="+mj-lt"/>
              <a:buAutoNum type="arabicPeriod"/>
            </a:pPr>
            <a:endParaRPr lang="en-US" sz="2000" dirty="0">
              <a:solidFill>
                <a:schemeClr val="tx1"/>
              </a:solidFill>
            </a:endParaRPr>
          </a:p>
          <a:p>
            <a:pPr marL="457200" indent="-457200" fontAlgn="base">
              <a:buFont typeface="+mj-lt"/>
              <a:buAutoNum type="arabicPeriod"/>
            </a:pPr>
            <a:r>
              <a:rPr lang="en-US" sz="2000" dirty="0">
                <a:solidFill>
                  <a:schemeClr val="tx1"/>
                </a:solidFill>
              </a:rPr>
              <a:t>Create a system of consistent, user-centric, student-first experiences across multiple colleges in the SD/IMP region</a:t>
            </a:r>
          </a:p>
          <a:p>
            <a:pPr marL="457200" indent="-457200" fontAlgn="base">
              <a:buFont typeface="+mj-lt"/>
              <a:buAutoNum type="arabicPeriod"/>
            </a:pPr>
            <a:endParaRPr lang="en-US" sz="2000" dirty="0">
              <a:solidFill>
                <a:schemeClr val="tx1"/>
              </a:solidFill>
            </a:endParaRPr>
          </a:p>
          <a:p>
            <a:pPr marL="457200" indent="-457200" fontAlgn="base">
              <a:buFont typeface="+mj-lt"/>
              <a:buAutoNum type="arabicPeriod"/>
            </a:pPr>
            <a:r>
              <a:rPr lang="en-US" sz="2000" dirty="0">
                <a:solidFill>
                  <a:schemeClr val="tx1"/>
                </a:solidFill>
              </a:rPr>
              <a:t>Create a website strategy which the colleges can reference to their own sites to identify any optimizations to make​ to their own sites, both new and old</a:t>
            </a:r>
          </a:p>
          <a:p>
            <a:pPr marL="457200" indent="-457200" fontAlgn="base">
              <a:buFont typeface="+mj-lt"/>
              <a:buAutoNum type="arabicPeriod"/>
            </a:pPr>
            <a:endParaRPr lang="en-US" sz="2000" dirty="0">
              <a:solidFill>
                <a:schemeClr val="tx1"/>
              </a:solidFill>
            </a:endParaRPr>
          </a:p>
          <a:p>
            <a:pPr marL="457200" indent="-457200" fontAlgn="base">
              <a:buFont typeface="+mj-lt"/>
              <a:buAutoNum type="arabicPeriod"/>
            </a:pPr>
            <a:r>
              <a:rPr lang="en-US" sz="2000" dirty="0">
                <a:solidFill>
                  <a:schemeClr val="tx1"/>
                </a:solidFill>
              </a:rPr>
              <a:t>Organize and streamline a higher education website’s content structure to best match a series of user flows​</a:t>
            </a:r>
          </a:p>
          <a:p>
            <a:pPr marL="457200" indent="-457200" fontAlgn="base">
              <a:buFont typeface="+mj-lt"/>
              <a:buAutoNum type="arabicPeriod"/>
            </a:pPr>
            <a:endParaRPr lang="en-US" sz="2000" dirty="0">
              <a:solidFill>
                <a:schemeClr val="tx1"/>
              </a:solidFill>
            </a:endParaRPr>
          </a:p>
          <a:p>
            <a:pPr marL="457200" indent="-457200" fontAlgn="base">
              <a:buFont typeface="+mj-lt"/>
              <a:buAutoNum type="arabicPeriod"/>
            </a:pPr>
            <a:r>
              <a:rPr lang="en-US" sz="2000" dirty="0">
                <a:solidFill>
                  <a:schemeClr val="tx1"/>
                </a:solidFill>
              </a:rPr>
              <a:t>Foster consistency across multiple regional colleges for ease of multi-college students</a:t>
            </a:r>
          </a:p>
          <a:p>
            <a:pPr fontAlgn="base">
              <a:buFont typeface="+mj-lt"/>
              <a:buAutoNum type="arabicPeriod"/>
            </a:pPr>
            <a:endParaRPr lang="en-US" sz="2000" dirty="0">
              <a:solidFill>
                <a:schemeClr val="tx1"/>
              </a:solidFill>
            </a:endParaRPr>
          </a:p>
          <a:p>
            <a:pPr marL="0" indent="0">
              <a:buNone/>
            </a:pPr>
            <a:endParaRPr lang="en-US" sz="2000" dirty="0">
              <a:solidFill>
                <a:schemeClr val="tx1"/>
              </a:solidFill>
            </a:endParaRPr>
          </a:p>
        </p:txBody>
      </p:sp>
      <p:sp>
        <p:nvSpPr>
          <p:cNvPr id="4" name="Footer Placeholder 3">
            <a:extLst>
              <a:ext uri="{FF2B5EF4-FFF2-40B4-BE49-F238E27FC236}">
                <a16:creationId xmlns:a16="http://schemas.microsoft.com/office/drawing/2014/main" id="{DF82E566-49DA-9940-9F1F-3FB4547DEB09}"/>
              </a:ext>
            </a:extLst>
          </p:cNvPr>
          <p:cNvSpPr>
            <a:spLocks noGrp="1"/>
          </p:cNvSpPr>
          <p:nvPr>
            <p:ph type="ftr" sz="quarter" idx="11"/>
          </p:nvPr>
        </p:nvSpPr>
        <p:spPr/>
        <p:txBody>
          <a:bodyPr/>
          <a:lstStyle/>
          <a:p>
            <a:r>
              <a:rPr lang="en-US" dirty="0"/>
              <a:t>Civilian and SDICCCA</a:t>
            </a:r>
          </a:p>
        </p:txBody>
      </p:sp>
    </p:spTree>
    <p:extLst>
      <p:ext uri="{BB962C8B-B14F-4D97-AF65-F5344CB8AC3E}">
        <p14:creationId xmlns:p14="http://schemas.microsoft.com/office/powerpoint/2010/main" val="99982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30EB61C-5208-489E-BD63-C5CA779B053A}"/>
              </a:ext>
            </a:extLst>
          </p:cNvPr>
          <p:cNvGraphicFramePr/>
          <p:nvPr>
            <p:extLst>
              <p:ext uri="{D42A27DB-BD31-4B8C-83A1-F6EECF244321}">
                <p14:modId xmlns:p14="http://schemas.microsoft.com/office/powerpoint/2010/main" val="1828621247"/>
              </p:ext>
            </p:extLst>
          </p:nvPr>
        </p:nvGraphicFramePr>
        <p:xfrm>
          <a:off x="1301157" y="1052624"/>
          <a:ext cx="6541685" cy="3602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2B9DD4DB-6064-5F4E-868F-B9E68FCD57EA}"/>
              </a:ext>
            </a:extLst>
          </p:cNvPr>
          <p:cNvSpPr>
            <a:spLocks noGrp="1"/>
          </p:cNvSpPr>
          <p:nvPr>
            <p:ph type="title"/>
          </p:nvPr>
        </p:nvSpPr>
        <p:spPr>
          <a:xfrm>
            <a:off x="457200" y="274638"/>
            <a:ext cx="8229600" cy="645429"/>
          </a:xfrm>
        </p:spPr>
        <p:txBody>
          <a:bodyPr/>
          <a:lstStyle/>
          <a:p>
            <a:r>
              <a:rPr lang="en-US" dirty="0"/>
              <a:t>Global Secondary Navigation: Student Success</a:t>
            </a:r>
          </a:p>
        </p:txBody>
      </p:sp>
      <p:sp>
        <p:nvSpPr>
          <p:cNvPr id="6" name="Footer Placeholder 3">
            <a:extLst>
              <a:ext uri="{FF2B5EF4-FFF2-40B4-BE49-F238E27FC236}">
                <a16:creationId xmlns:a16="http://schemas.microsoft.com/office/drawing/2014/main" id="{DC1B5372-A5EE-B943-A089-8BA15CEC4EFF}"/>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3934980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30EB61C-5208-489E-BD63-C5CA779B053A}"/>
              </a:ext>
            </a:extLst>
          </p:cNvPr>
          <p:cNvGraphicFramePr/>
          <p:nvPr>
            <p:extLst>
              <p:ext uri="{D42A27DB-BD31-4B8C-83A1-F6EECF244321}">
                <p14:modId xmlns:p14="http://schemas.microsoft.com/office/powerpoint/2010/main" val="1726418688"/>
              </p:ext>
            </p:extLst>
          </p:nvPr>
        </p:nvGraphicFramePr>
        <p:xfrm>
          <a:off x="1301157" y="1479858"/>
          <a:ext cx="6541685" cy="3581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2B9DD4DB-6064-5F4E-868F-B9E68FCD57EA}"/>
              </a:ext>
            </a:extLst>
          </p:cNvPr>
          <p:cNvSpPr>
            <a:spLocks noGrp="1"/>
          </p:cNvSpPr>
          <p:nvPr>
            <p:ph type="title"/>
          </p:nvPr>
        </p:nvSpPr>
        <p:spPr>
          <a:xfrm>
            <a:off x="457200" y="274638"/>
            <a:ext cx="8229600" cy="645429"/>
          </a:xfrm>
        </p:spPr>
        <p:txBody>
          <a:bodyPr>
            <a:normAutofit/>
          </a:bodyPr>
          <a:lstStyle/>
          <a:p>
            <a:r>
              <a:rPr lang="en-US" dirty="0"/>
              <a:t>Global Secondary Navigation: Academics</a:t>
            </a:r>
          </a:p>
        </p:txBody>
      </p:sp>
      <p:sp>
        <p:nvSpPr>
          <p:cNvPr id="6" name="Footer Placeholder 3">
            <a:extLst>
              <a:ext uri="{FF2B5EF4-FFF2-40B4-BE49-F238E27FC236}">
                <a16:creationId xmlns:a16="http://schemas.microsoft.com/office/drawing/2014/main" id="{28D292AD-4F38-3741-8AF3-073D58D503F6}"/>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552056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30EB61C-5208-489E-BD63-C5CA779B053A}"/>
              </a:ext>
            </a:extLst>
          </p:cNvPr>
          <p:cNvGraphicFramePr/>
          <p:nvPr>
            <p:extLst>
              <p:ext uri="{D42A27DB-BD31-4B8C-83A1-F6EECF244321}">
                <p14:modId xmlns:p14="http://schemas.microsoft.com/office/powerpoint/2010/main" val="1172331599"/>
              </p:ext>
            </p:extLst>
          </p:nvPr>
        </p:nvGraphicFramePr>
        <p:xfrm>
          <a:off x="1301157" y="1377721"/>
          <a:ext cx="6541685" cy="3921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2B9DD4DB-6064-5F4E-868F-B9E68FCD57EA}"/>
              </a:ext>
            </a:extLst>
          </p:cNvPr>
          <p:cNvSpPr>
            <a:spLocks noGrp="1"/>
          </p:cNvSpPr>
          <p:nvPr>
            <p:ph type="title"/>
          </p:nvPr>
        </p:nvSpPr>
        <p:spPr>
          <a:xfrm>
            <a:off x="457200" y="274638"/>
            <a:ext cx="8229600" cy="645429"/>
          </a:xfrm>
        </p:spPr>
        <p:txBody>
          <a:bodyPr>
            <a:normAutofit/>
          </a:bodyPr>
          <a:lstStyle/>
          <a:p>
            <a:r>
              <a:rPr lang="en-US" dirty="0"/>
              <a:t>Global Secondary Navigation: Admissions + Aid</a:t>
            </a:r>
          </a:p>
        </p:txBody>
      </p:sp>
      <p:sp>
        <p:nvSpPr>
          <p:cNvPr id="7" name="Footer Placeholder 3">
            <a:extLst>
              <a:ext uri="{FF2B5EF4-FFF2-40B4-BE49-F238E27FC236}">
                <a16:creationId xmlns:a16="http://schemas.microsoft.com/office/drawing/2014/main" id="{E42C5212-264F-A54F-B0FB-6990EAD13CE0}"/>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4224298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30EB61C-5208-489E-BD63-C5CA779B053A}"/>
              </a:ext>
            </a:extLst>
          </p:cNvPr>
          <p:cNvGraphicFramePr/>
          <p:nvPr>
            <p:extLst>
              <p:ext uri="{D42A27DB-BD31-4B8C-83A1-F6EECF244321}">
                <p14:modId xmlns:p14="http://schemas.microsoft.com/office/powerpoint/2010/main" val="1229220061"/>
              </p:ext>
            </p:extLst>
          </p:nvPr>
        </p:nvGraphicFramePr>
        <p:xfrm>
          <a:off x="87683" y="1467292"/>
          <a:ext cx="8906006" cy="4282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2B9DD4DB-6064-5F4E-868F-B9E68FCD57EA}"/>
              </a:ext>
            </a:extLst>
          </p:cNvPr>
          <p:cNvSpPr>
            <a:spLocks noGrp="1"/>
          </p:cNvSpPr>
          <p:nvPr>
            <p:ph type="title"/>
          </p:nvPr>
        </p:nvSpPr>
        <p:spPr>
          <a:xfrm>
            <a:off x="457200" y="274638"/>
            <a:ext cx="8229600" cy="645429"/>
          </a:xfrm>
        </p:spPr>
        <p:txBody>
          <a:bodyPr>
            <a:normAutofit/>
          </a:bodyPr>
          <a:lstStyle/>
          <a:p>
            <a:r>
              <a:rPr lang="en-US" dirty="0"/>
              <a:t>Global Secondary Navigation: Campus Life</a:t>
            </a:r>
          </a:p>
        </p:txBody>
      </p:sp>
      <p:sp>
        <p:nvSpPr>
          <p:cNvPr id="6" name="Footer Placeholder 3">
            <a:extLst>
              <a:ext uri="{FF2B5EF4-FFF2-40B4-BE49-F238E27FC236}">
                <a16:creationId xmlns:a16="http://schemas.microsoft.com/office/drawing/2014/main" id="{C1799CDE-1D67-F544-B649-8FA5D027FCA4}"/>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207976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30EB61C-5208-489E-BD63-C5CA779B053A}"/>
              </a:ext>
            </a:extLst>
          </p:cNvPr>
          <p:cNvGraphicFramePr/>
          <p:nvPr>
            <p:extLst>
              <p:ext uri="{D42A27DB-BD31-4B8C-83A1-F6EECF244321}">
                <p14:modId xmlns:p14="http://schemas.microsoft.com/office/powerpoint/2010/main" val="3231886759"/>
              </p:ext>
            </p:extLst>
          </p:nvPr>
        </p:nvGraphicFramePr>
        <p:xfrm>
          <a:off x="1041991" y="1541720"/>
          <a:ext cx="7155711" cy="2966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2B9DD4DB-6064-5F4E-868F-B9E68FCD57EA}"/>
              </a:ext>
            </a:extLst>
          </p:cNvPr>
          <p:cNvSpPr>
            <a:spLocks noGrp="1"/>
          </p:cNvSpPr>
          <p:nvPr>
            <p:ph type="title"/>
          </p:nvPr>
        </p:nvSpPr>
        <p:spPr>
          <a:xfrm>
            <a:off x="457200" y="274638"/>
            <a:ext cx="8229600" cy="645429"/>
          </a:xfrm>
        </p:spPr>
        <p:txBody>
          <a:bodyPr>
            <a:normAutofit/>
          </a:bodyPr>
          <a:lstStyle/>
          <a:p>
            <a:r>
              <a:rPr lang="en-US" dirty="0"/>
              <a:t>Global Secondary Navigation: About</a:t>
            </a:r>
          </a:p>
        </p:txBody>
      </p:sp>
      <p:sp>
        <p:nvSpPr>
          <p:cNvPr id="6" name="Footer Placeholder 3">
            <a:extLst>
              <a:ext uri="{FF2B5EF4-FFF2-40B4-BE49-F238E27FC236}">
                <a16:creationId xmlns:a16="http://schemas.microsoft.com/office/drawing/2014/main" id="{801FA844-79F3-3C41-B1F7-F4005A4F74FD}"/>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90197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FACD88-8263-5845-A230-666ABE7E3B04}"/>
              </a:ext>
            </a:extLst>
          </p:cNvPr>
          <p:cNvSpPr txBox="1"/>
          <p:nvPr/>
        </p:nvSpPr>
        <p:spPr>
          <a:xfrm>
            <a:off x="1" y="1573997"/>
            <a:ext cx="9144000" cy="307777"/>
          </a:xfrm>
          <a:prstGeom prst="rect">
            <a:avLst/>
          </a:prstGeom>
          <a:noFill/>
        </p:spPr>
        <p:txBody>
          <a:bodyPr wrap="square" rtlCol="0">
            <a:spAutoFit/>
          </a:bodyPr>
          <a:lstStyle/>
          <a:p>
            <a:pPr algn="ctr"/>
            <a:r>
              <a:rPr lang="en-US" sz="1400" dirty="0">
                <a:latin typeface="Helvetica Neue Light" panose="02000403000000020004" pitchFamily="2" charset="0"/>
                <a:ea typeface="Helvetica Neue Light" panose="02000403000000020004" pitchFamily="2" charset="0"/>
              </a:rPr>
              <a:t>Sticky auxiliary navigation</a:t>
            </a:r>
          </a:p>
        </p:txBody>
      </p:sp>
      <p:sp>
        <p:nvSpPr>
          <p:cNvPr id="8" name="Title 7">
            <a:extLst>
              <a:ext uri="{FF2B5EF4-FFF2-40B4-BE49-F238E27FC236}">
                <a16:creationId xmlns:a16="http://schemas.microsoft.com/office/drawing/2014/main" id="{2B9DD4DB-6064-5F4E-868F-B9E68FCD57EA}"/>
              </a:ext>
            </a:extLst>
          </p:cNvPr>
          <p:cNvSpPr>
            <a:spLocks noGrp="1"/>
          </p:cNvSpPr>
          <p:nvPr>
            <p:ph type="title"/>
          </p:nvPr>
        </p:nvSpPr>
        <p:spPr>
          <a:xfrm>
            <a:off x="457200" y="274638"/>
            <a:ext cx="8229600" cy="645429"/>
          </a:xfrm>
        </p:spPr>
        <p:txBody>
          <a:bodyPr/>
          <a:lstStyle/>
          <a:p>
            <a:r>
              <a:rPr lang="en-US" dirty="0"/>
              <a:t>Global Sticky Auxiliary + Utility Navigations</a:t>
            </a:r>
          </a:p>
        </p:txBody>
      </p:sp>
      <p:sp>
        <p:nvSpPr>
          <p:cNvPr id="34" name="TextBox 33">
            <a:extLst>
              <a:ext uri="{FF2B5EF4-FFF2-40B4-BE49-F238E27FC236}">
                <a16:creationId xmlns:a16="http://schemas.microsoft.com/office/drawing/2014/main" id="{F0B4B2B1-EEE5-254E-A06F-CA4D341423FC}"/>
              </a:ext>
            </a:extLst>
          </p:cNvPr>
          <p:cNvSpPr txBox="1"/>
          <p:nvPr/>
        </p:nvSpPr>
        <p:spPr>
          <a:xfrm>
            <a:off x="4112582" y="2073020"/>
            <a:ext cx="918835" cy="562214"/>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1200" dirty="0">
                <a:solidFill>
                  <a:schemeClr val="tx1"/>
                </a:solidFill>
                <a:latin typeface="Helvetica Neue Light" panose="02000403000000020004" pitchFamily="2" charset="0"/>
                <a:ea typeface="Helvetica Neue Light" panose="02000403000000020004" pitchFamily="2" charset="0"/>
              </a:rPr>
              <a:t>For Current Students</a:t>
            </a:r>
          </a:p>
        </p:txBody>
      </p:sp>
      <p:sp>
        <p:nvSpPr>
          <p:cNvPr id="35" name="TextBox 34">
            <a:extLst>
              <a:ext uri="{FF2B5EF4-FFF2-40B4-BE49-F238E27FC236}">
                <a16:creationId xmlns:a16="http://schemas.microsoft.com/office/drawing/2014/main" id="{1DE2E081-59FF-9F4A-B0AA-6EFEE6617171}"/>
              </a:ext>
            </a:extLst>
          </p:cNvPr>
          <p:cNvSpPr txBox="1"/>
          <p:nvPr/>
        </p:nvSpPr>
        <p:spPr>
          <a:xfrm>
            <a:off x="3067070" y="2073020"/>
            <a:ext cx="918835" cy="562214"/>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1200" dirty="0">
                <a:solidFill>
                  <a:schemeClr val="tx1"/>
                </a:solidFill>
                <a:latin typeface="Helvetica Neue Light" panose="02000403000000020004" pitchFamily="2" charset="0"/>
                <a:ea typeface="Helvetica Neue Light" panose="02000403000000020004" pitchFamily="2" charset="0"/>
              </a:rPr>
              <a:t>For Prospective Students</a:t>
            </a:r>
          </a:p>
        </p:txBody>
      </p:sp>
      <p:sp>
        <p:nvSpPr>
          <p:cNvPr id="16" name="Rectangle 15">
            <a:extLst>
              <a:ext uri="{FF2B5EF4-FFF2-40B4-BE49-F238E27FC236}">
                <a16:creationId xmlns:a16="http://schemas.microsoft.com/office/drawing/2014/main" id="{F02CF915-2FF6-8F40-88BE-A397444A9459}"/>
              </a:ext>
            </a:extLst>
          </p:cNvPr>
          <p:cNvSpPr/>
          <p:nvPr/>
        </p:nvSpPr>
        <p:spPr>
          <a:xfrm>
            <a:off x="3516758" y="3675857"/>
            <a:ext cx="501365" cy="25068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C21AF990-504F-1742-AA78-96A1A23B6B8C}"/>
              </a:ext>
            </a:extLst>
          </p:cNvPr>
          <p:cNvSpPr txBox="1"/>
          <p:nvPr/>
        </p:nvSpPr>
        <p:spPr>
          <a:xfrm>
            <a:off x="0" y="3288504"/>
            <a:ext cx="9143999" cy="307777"/>
          </a:xfrm>
          <a:prstGeom prst="rect">
            <a:avLst/>
          </a:prstGeom>
          <a:noFill/>
        </p:spPr>
        <p:txBody>
          <a:bodyPr wrap="square" rtlCol="0">
            <a:spAutoFit/>
          </a:bodyPr>
          <a:lstStyle/>
          <a:p>
            <a:pPr algn="ctr"/>
            <a:r>
              <a:rPr lang="en-US" sz="1400" dirty="0">
                <a:latin typeface="Helvetica Neue Light" panose="02000403000000020004" pitchFamily="2" charset="0"/>
                <a:ea typeface="Helvetica Neue Light" panose="02000403000000020004" pitchFamily="2" charset="0"/>
              </a:rPr>
              <a:t>Sticky utility navigation</a:t>
            </a:r>
          </a:p>
        </p:txBody>
      </p:sp>
      <p:sp>
        <p:nvSpPr>
          <p:cNvPr id="39" name="TextBox 38">
            <a:extLst>
              <a:ext uri="{FF2B5EF4-FFF2-40B4-BE49-F238E27FC236}">
                <a16:creationId xmlns:a16="http://schemas.microsoft.com/office/drawing/2014/main" id="{EC591E07-2D65-624F-9863-F97AE38C8E28}"/>
              </a:ext>
            </a:extLst>
          </p:cNvPr>
          <p:cNvSpPr txBox="1"/>
          <p:nvPr/>
        </p:nvSpPr>
        <p:spPr>
          <a:xfrm>
            <a:off x="5158094" y="2073020"/>
            <a:ext cx="918835" cy="562214"/>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1200" dirty="0">
                <a:solidFill>
                  <a:schemeClr val="tx1"/>
                </a:solidFill>
                <a:latin typeface="Helvetica Neue Light" panose="02000403000000020004" pitchFamily="2" charset="0"/>
                <a:ea typeface="Helvetica Neue Light" panose="02000403000000020004" pitchFamily="2" charset="0"/>
              </a:rPr>
              <a:t>For Faculty/Staff</a:t>
            </a:r>
          </a:p>
        </p:txBody>
      </p:sp>
      <p:sp>
        <p:nvSpPr>
          <p:cNvPr id="44" name="TextBox 43">
            <a:extLst>
              <a:ext uri="{FF2B5EF4-FFF2-40B4-BE49-F238E27FC236}">
                <a16:creationId xmlns:a16="http://schemas.microsoft.com/office/drawing/2014/main" id="{332A94CB-C00B-2D41-906E-0691DC5B27E8}"/>
              </a:ext>
            </a:extLst>
          </p:cNvPr>
          <p:cNvSpPr txBox="1"/>
          <p:nvPr/>
        </p:nvSpPr>
        <p:spPr>
          <a:xfrm>
            <a:off x="3042475" y="3801198"/>
            <a:ext cx="918835" cy="562214"/>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1200" dirty="0">
                <a:solidFill>
                  <a:schemeClr val="tx1"/>
                </a:solidFill>
                <a:latin typeface="Helvetica Neue Light" panose="02000403000000020004" pitchFamily="2" charset="0"/>
                <a:ea typeface="Helvetica Neue Light" panose="02000403000000020004" pitchFamily="2" charset="0"/>
              </a:rPr>
              <a:t>Register for a Class</a:t>
            </a:r>
          </a:p>
        </p:txBody>
      </p:sp>
      <p:sp>
        <p:nvSpPr>
          <p:cNvPr id="45" name="TextBox 44">
            <a:extLst>
              <a:ext uri="{FF2B5EF4-FFF2-40B4-BE49-F238E27FC236}">
                <a16:creationId xmlns:a16="http://schemas.microsoft.com/office/drawing/2014/main" id="{0FEEC89E-B706-FE4E-A439-2298B90C4389}"/>
              </a:ext>
            </a:extLst>
          </p:cNvPr>
          <p:cNvSpPr txBox="1"/>
          <p:nvPr/>
        </p:nvSpPr>
        <p:spPr>
          <a:xfrm>
            <a:off x="4112581" y="3792950"/>
            <a:ext cx="918835" cy="562214"/>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1200" dirty="0">
                <a:solidFill>
                  <a:schemeClr val="tx1"/>
                </a:solidFill>
                <a:latin typeface="Helvetica Neue Light" panose="02000403000000020004" pitchFamily="2" charset="0"/>
                <a:ea typeface="Helvetica Neue Light" panose="02000403000000020004" pitchFamily="2" charset="0"/>
              </a:rPr>
              <a:t>Student Portal</a:t>
            </a:r>
          </a:p>
        </p:txBody>
      </p:sp>
      <p:sp>
        <p:nvSpPr>
          <p:cNvPr id="46" name="TextBox 45">
            <a:extLst>
              <a:ext uri="{FF2B5EF4-FFF2-40B4-BE49-F238E27FC236}">
                <a16:creationId xmlns:a16="http://schemas.microsoft.com/office/drawing/2014/main" id="{C9844FEC-39D7-B44A-B068-E3B961A98B8E}"/>
              </a:ext>
            </a:extLst>
          </p:cNvPr>
          <p:cNvSpPr txBox="1"/>
          <p:nvPr/>
        </p:nvSpPr>
        <p:spPr>
          <a:xfrm>
            <a:off x="5182687" y="3792950"/>
            <a:ext cx="918835" cy="562214"/>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1200" dirty="0">
                <a:solidFill>
                  <a:schemeClr val="tx1"/>
                </a:solidFill>
                <a:latin typeface="Helvetica Neue Light" panose="02000403000000020004" pitchFamily="2" charset="0"/>
                <a:ea typeface="Helvetica Neue Light" panose="02000403000000020004" pitchFamily="2" charset="0"/>
              </a:rPr>
              <a:t>A-Z Index</a:t>
            </a:r>
          </a:p>
        </p:txBody>
      </p:sp>
      <p:sp>
        <p:nvSpPr>
          <p:cNvPr id="47" name="TextBox 46">
            <a:extLst>
              <a:ext uri="{FF2B5EF4-FFF2-40B4-BE49-F238E27FC236}">
                <a16:creationId xmlns:a16="http://schemas.microsoft.com/office/drawing/2014/main" id="{A98B4D9E-54B7-974C-AAE1-30E1FBF1F005}"/>
              </a:ext>
            </a:extLst>
          </p:cNvPr>
          <p:cNvSpPr txBox="1"/>
          <p:nvPr/>
        </p:nvSpPr>
        <p:spPr>
          <a:xfrm>
            <a:off x="6252793" y="3804321"/>
            <a:ext cx="918835" cy="562214"/>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1200" dirty="0">
                <a:solidFill>
                  <a:schemeClr val="tx1"/>
                </a:solidFill>
                <a:latin typeface="Helvetica Neue Light" panose="02000403000000020004" pitchFamily="2" charset="0"/>
                <a:ea typeface="Helvetica Neue Light" panose="02000403000000020004" pitchFamily="2" charset="0"/>
              </a:rPr>
              <a:t>Search</a:t>
            </a:r>
          </a:p>
        </p:txBody>
      </p:sp>
      <p:sp>
        <p:nvSpPr>
          <p:cNvPr id="48" name="TextBox 47">
            <a:extLst>
              <a:ext uri="{FF2B5EF4-FFF2-40B4-BE49-F238E27FC236}">
                <a16:creationId xmlns:a16="http://schemas.microsoft.com/office/drawing/2014/main" id="{90B127C2-683D-7D41-BFC5-F75F890A5C0E}"/>
              </a:ext>
            </a:extLst>
          </p:cNvPr>
          <p:cNvSpPr txBox="1"/>
          <p:nvPr/>
        </p:nvSpPr>
        <p:spPr>
          <a:xfrm>
            <a:off x="1972369" y="3801198"/>
            <a:ext cx="918835" cy="562214"/>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1200" dirty="0">
                <a:solidFill>
                  <a:schemeClr val="tx1"/>
                </a:solidFill>
                <a:latin typeface="Helvetica Neue Light" panose="02000403000000020004" pitchFamily="2" charset="0"/>
                <a:ea typeface="Helvetica Neue Light" panose="02000403000000020004" pitchFamily="2" charset="0"/>
              </a:rPr>
              <a:t>Apply Now</a:t>
            </a:r>
          </a:p>
        </p:txBody>
      </p:sp>
      <p:sp>
        <p:nvSpPr>
          <p:cNvPr id="15" name="Footer Placeholder 3">
            <a:extLst>
              <a:ext uri="{FF2B5EF4-FFF2-40B4-BE49-F238E27FC236}">
                <a16:creationId xmlns:a16="http://schemas.microsoft.com/office/drawing/2014/main" id="{EC979447-022D-B242-8EE9-79A9C6770EC8}"/>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1121683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9DD4DB-6064-5F4E-868F-B9E68FCD57EA}"/>
              </a:ext>
            </a:extLst>
          </p:cNvPr>
          <p:cNvSpPr>
            <a:spLocks noGrp="1"/>
          </p:cNvSpPr>
          <p:nvPr>
            <p:ph type="title"/>
          </p:nvPr>
        </p:nvSpPr>
        <p:spPr>
          <a:xfrm>
            <a:off x="457200" y="274638"/>
            <a:ext cx="8229600" cy="645429"/>
          </a:xfrm>
        </p:spPr>
        <p:txBody>
          <a:bodyPr/>
          <a:lstStyle/>
          <a:p>
            <a:r>
              <a:rPr lang="en-US" dirty="0"/>
              <a:t>Global Footer</a:t>
            </a:r>
          </a:p>
        </p:txBody>
      </p:sp>
      <p:sp>
        <p:nvSpPr>
          <p:cNvPr id="3" name="TextBox 2">
            <a:extLst>
              <a:ext uri="{FF2B5EF4-FFF2-40B4-BE49-F238E27FC236}">
                <a16:creationId xmlns:a16="http://schemas.microsoft.com/office/drawing/2014/main" id="{007A597C-C51F-5C46-81E9-3DA2FF427B99}"/>
              </a:ext>
            </a:extLst>
          </p:cNvPr>
          <p:cNvSpPr txBox="1"/>
          <p:nvPr/>
        </p:nvSpPr>
        <p:spPr>
          <a:xfrm>
            <a:off x="5777466" y="1311417"/>
            <a:ext cx="1923448" cy="1735860"/>
          </a:xfrm>
          <a:prstGeom prst="rect">
            <a:avLst/>
          </a:prstGeom>
          <a:noFill/>
        </p:spPr>
        <p:txBody>
          <a:bodyPr wrap="square" rtlCol="0">
            <a:spAutoFit/>
          </a:bodyPr>
          <a:lstStyle/>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Quick Links</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Apply Now</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Bookstore</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College Police</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Crisis Resources</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Maps + Parking</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Register for a Class</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Student Portal</a:t>
            </a:r>
          </a:p>
          <a:p>
            <a:pPr defTabSz="233363">
              <a:lnSpc>
                <a:spcPct val="90000"/>
              </a:lnSpc>
              <a:spcBef>
                <a:spcPct val="0"/>
              </a:spcBef>
              <a:spcAft>
                <a:spcPct val="35000"/>
              </a:spcAft>
            </a:pPr>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Contact Us</a:t>
            </a:r>
          </a:p>
        </p:txBody>
      </p:sp>
      <p:cxnSp>
        <p:nvCxnSpPr>
          <p:cNvPr id="6" name="Straight Connector 5">
            <a:extLst>
              <a:ext uri="{FF2B5EF4-FFF2-40B4-BE49-F238E27FC236}">
                <a16:creationId xmlns:a16="http://schemas.microsoft.com/office/drawing/2014/main" id="{2B52DC61-5CFD-D14C-9BCE-F03E70C4C49E}"/>
              </a:ext>
            </a:extLst>
          </p:cNvPr>
          <p:cNvCxnSpPr>
            <a:cxnSpLocks/>
          </p:cNvCxnSpPr>
          <p:nvPr/>
        </p:nvCxnSpPr>
        <p:spPr>
          <a:xfrm>
            <a:off x="5904909" y="1621256"/>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2A9D9BF-E4E6-BB4E-A052-333A8CE6ECA5}"/>
              </a:ext>
            </a:extLst>
          </p:cNvPr>
          <p:cNvCxnSpPr>
            <a:cxnSpLocks/>
          </p:cNvCxnSpPr>
          <p:nvPr/>
        </p:nvCxnSpPr>
        <p:spPr>
          <a:xfrm>
            <a:off x="7939994" y="1664449"/>
            <a:ext cx="228918" cy="0"/>
          </a:xfrm>
          <a:prstGeom prst="line">
            <a:avLst/>
          </a:prstGeom>
          <a:ln w="3175">
            <a:solidFill>
              <a:schemeClr val="bg1">
                <a:lumMod val="65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9DFE6A0-A0A9-C948-9396-CA6AB716DC10}"/>
              </a:ext>
            </a:extLst>
          </p:cNvPr>
          <p:cNvCxnSpPr>
            <a:cxnSpLocks/>
          </p:cNvCxnSpPr>
          <p:nvPr/>
        </p:nvCxnSpPr>
        <p:spPr>
          <a:xfrm>
            <a:off x="5904909" y="1794921"/>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B834A3C9-CF58-4942-9D92-E311A2031ED5}"/>
              </a:ext>
            </a:extLst>
          </p:cNvPr>
          <p:cNvCxnSpPr>
            <a:cxnSpLocks/>
          </p:cNvCxnSpPr>
          <p:nvPr/>
        </p:nvCxnSpPr>
        <p:spPr>
          <a:xfrm>
            <a:off x="5904909" y="1979218"/>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13074AE9-A1D1-D64E-A1A6-B04EA36D2649}"/>
              </a:ext>
            </a:extLst>
          </p:cNvPr>
          <p:cNvCxnSpPr>
            <a:cxnSpLocks/>
          </p:cNvCxnSpPr>
          <p:nvPr/>
        </p:nvCxnSpPr>
        <p:spPr>
          <a:xfrm>
            <a:off x="5913069" y="2163516"/>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9B66CE4D-FD19-0846-B0D5-6B904021F1D8}"/>
              </a:ext>
            </a:extLst>
          </p:cNvPr>
          <p:cNvCxnSpPr>
            <a:cxnSpLocks/>
          </p:cNvCxnSpPr>
          <p:nvPr/>
        </p:nvCxnSpPr>
        <p:spPr>
          <a:xfrm>
            <a:off x="5913069" y="2347813"/>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FE31CA3B-F9DB-E74E-B9AF-DD938835B888}"/>
              </a:ext>
            </a:extLst>
          </p:cNvPr>
          <p:cNvCxnSpPr>
            <a:cxnSpLocks/>
          </p:cNvCxnSpPr>
          <p:nvPr/>
        </p:nvCxnSpPr>
        <p:spPr>
          <a:xfrm>
            <a:off x="251491" y="1667340"/>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B65895B-B99A-D84E-A5E8-098ACB0148F6}"/>
              </a:ext>
            </a:extLst>
          </p:cNvPr>
          <p:cNvCxnSpPr>
            <a:cxnSpLocks/>
          </p:cNvCxnSpPr>
          <p:nvPr/>
        </p:nvCxnSpPr>
        <p:spPr>
          <a:xfrm>
            <a:off x="251491" y="1851637"/>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364DEB9-D0FB-E84B-BAD9-F8D44C789487}"/>
              </a:ext>
            </a:extLst>
          </p:cNvPr>
          <p:cNvCxnSpPr>
            <a:cxnSpLocks/>
          </p:cNvCxnSpPr>
          <p:nvPr/>
        </p:nvCxnSpPr>
        <p:spPr>
          <a:xfrm>
            <a:off x="3987639" y="1655838"/>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269BC73-3B6C-E84A-926A-308DA39C6BF0}"/>
              </a:ext>
            </a:extLst>
          </p:cNvPr>
          <p:cNvCxnSpPr>
            <a:cxnSpLocks/>
          </p:cNvCxnSpPr>
          <p:nvPr/>
        </p:nvCxnSpPr>
        <p:spPr>
          <a:xfrm>
            <a:off x="3987639" y="1840135"/>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0597F3E4-394B-7F48-B30C-FFB8378FF167}"/>
              </a:ext>
            </a:extLst>
          </p:cNvPr>
          <p:cNvCxnSpPr>
            <a:cxnSpLocks/>
          </p:cNvCxnSpPr>
          <p:nvPr/>
        </p:nvCxnSpPr>
        <p:spPr>
          <a:xfrm>
            <a:off x="2022526" y="1646074"/>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BCE54A2-20BC-184D-806D-F22CC1EE3121}"/>
              </a:ext>
            </a:extLst>
          </p:cNvPr>
          <p:cNvCxnSpPr>
            <a:cxnSpLocks/>
          </p:cNvCxnSpPr>
          <p:nvPr/>
        </p:nvCxnSpPr>
        <p:spPr>
          <a:xfrm>
            <a:off x="2022526" y="1819739"/>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FE14CA79-A2B3-4044-B916-EECF4CEBD58C}"/>
              </a:ext>
            </a:extLst>
          </p:cNvPr>
          <p:cNvCxnSpPr>
            <a:cxnSpLocks/>
          </p:cNvCxnSpPr>
          <p:nvPr/>
        </p:nvCxnSpPr>
        <p:spPr>
          <a:xfrm>
            <a:off x="2022526" y="2004036"/>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11102827-87CF-E54E-9445-B8ECEFDA68B4}"/>
              </a:ext>
            </a:extLst>
          </p:cNvPr>
          <p:cNvCxnSpPr>
            <a:cxnSpLocks/>
          </p:cNvCxnSpPr>
          <p:nvPr/>
        </p:nvCxnSpPr>
        <p:spPr>
          <a:xfrm>
            <a:off x="2030686" y="2188334"/>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9A2327F4-03B7-5D43-8652-2209FE31824A}"/>
              </a:ext>
            </a:extLst>
          </p:cNvPr>
          <p:cNvCxnSpPr>
            <a:cxnSpLocks/>
          </p:cNvCxnSpPr>
          <p:nvPr/>
        </p:nvCxnSpPr>
        <p:spPr>
          <a:xfrm>
            <a:off x="7940049" y="1848746"/>
            <a:ext cx="228918" cy="0"/>
          </a:xfrm>
          <a:prstGeom prst="line">
            <a:avLst/>
          </a:prstGeom>
          <a:ln w="3175">
            <a:solidFill>
              <a:schemeClr val="bg1">
                <a:lumMod val="65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83DEDDC8-4CFC-3748-8B70-AFDDEAFDF5BB}"/>
              </a:ext>
            </a:extLst>
          </p:cNvPr>
          <p:cNvCxnSpPr>
            <a:cxnSpLocks/>
          </p:cNvCxnSpPr>
          <p:nvPr/>
        </p:nvCxnSpPr>
        <p:spPr>
          <a:xfrm>
            <a:off x="7950627" y="2018868"/>
            <a:ext cx="228918" cy="0"/>
          </a:xfrm>
          <a:prstGeom prst="line">
            <a:avLst/>
          </a:prstGeom>
          <a:ln w="3175">
            <a:solidFill>
              <a:schemeClr val="bg1">
                <a:lumMod val="65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AAEE196-7E4C-9342-BE73-74AB3DC53079}"/>
              </a:ext>
            </a:extLst>
          </p:cNvPr>
          <p:cNvCxnSpPr>
            <a:cxnSpLocks/>
          </p:cNvCxnSpPr>
          <p:nvPr/>
        </p:nvCxnSpPr>
        <p:spPr>
          <a:xfrm>
            <a:off x="7950682" y="2203165"/>
            <a:ext cx="228918" cy="0"/>
          </a:xfrm>
          <a:prstGeom prst="line">
            <a:avLst/>
          </a:prstGeom>
          <a:ln w="3175">
            <a:solidFill>
              <a:schemeClr val="bg1">
                <a:lumMod val="65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93CD7EFD-CA8B-A749-84AA-32424566DE94}"/>
              </a:ext>
            </a:extLst>
          </p:cNvPr>
          <p:cNvSpPr txBox="1"/>
          <p:nvPr/>
        </p:nvSpPr>
        <p:spPr>
          <a:xfrm>
            <a:off x="7834388" y="1339814"/>
            <a:ext cx="1189749" cy="1015663"/>
          </a:xfrm>
          <a:prstGeom prst="rect">
            <a:avLst/>
          </a:prstGeom>
          <a:noFill/>
        </p:spPr>
        <p:txBody>
          <a:bodyPr wrap="none" rtlCol="0">
            <a:spAutoFit/>
          </a:bodyPr>
          <a:lstStyle/>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Follow Us</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Facebook</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Instagram</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LinkedIn</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Twitter</a:t>
            </a:r>
          </a:p>
        </p:txBody>
      </p:sp>
      <p:sp>
        <p:nvSpPr>
          <p:cNvPr id="44" name="TextBox 43">
            <a:extLst>
              <a:ext uri="{FF2B5EF4-FFF2-40B4-BE49-F238E27FC236}">
                <a16:creationId xmlns:a16="http://schemas.microsoft.com/office/drawing/2014/main" id="{A7C18FF5-60DE-3144-9333-37AD0A761862}"/>
              </a:ext>
            </a:extLst>
          </p:cNvPr>
          <p:cNvSpPr txBox="1"/>
          <p:nvPr/>
        </p:nvSpPr>
        <p:spPr>
          <a:xfrm>
            <a:off x="1893573" y="1347648"/>
            <a:ext cx="2157963" cy="1200329"/>
          </a:xfrm>
          <a:prstGeom prst="rect">
            <a:avLst/>
          </a:prstGeom>
          <a:noFill/>
        </p:spPr>
        <p:txBody>
          <a:bodyPr wrap="none" rtlCol="0">
            <a:spAutoFit/>
          </a:bodyPr>
          <a:lstStyle/>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For Compliance</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Accessibility</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Accreditation</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Brown Act</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Equal Opportunity Policy</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FERPA</a:t>
            </a:r>
          </a:p>
        </p:txBody>
      </p:sp>
      <p:sp>
        <p:nvSpPr>
          <p:cNvPr id="45" name="TextBox 44">
            <a:extLst>
              <a:ext uri="{FF2B5EF4-FFF2-40B4-BE49-F238E27FC236}">
                <a16:creationId xmlns:a16="http://schemas.microsoft.com/office/drawing/2014/main" id="{1D2EEAC6-7696-A24E-9BA6-946496406988}"/>
              </a:ext>
            </a:extLst>
          </p:cNvPr>
          <p:cNvSpPr txBox="1"/>
          <p:nvPr/>
        </p:nvSpPr>
        <p:spPr>
          <a:xfrm>
            <a:off x="3842023" y="1343557"/>
            <a:ext cx="1815369" cy="627864"/>
          </a:xfrm>
          <a:prstGeom prst="rect">
            <a:avLst/>
          </a:prstGeom>
          <a:noFill/>
        </p:spPr>
        <p:txBody>
          <a:bodyPr wrap="none" rtlCol="0">
            <a:spAutoFit/>
          </a:bodyPr>
          <a:lstStyle/>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For Faculty/Staff</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Employee Directory</a:t>
            </a:r>
          </a:p>
          <a:p>
            <a:pPr defTabSz="233363">
              <a:lnSpc>
                <a:spcPct val="90000"/>
              </a:lnSpc>
              <a:spcBef>
                <a:spcPct val="0"/>
              </a:spcBef>
              <a:spcAft>
                <a:spcPct val="35000"/>
              </a:spcAft>
            </a:pPr>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Employee Portal</a:t>
            </a:r>
          </a:p>
        </p:txBody>
      </p:sp>
      <p:sp>
        <p:nvSpPr>
          <p:cNvPr id="46" name="TextBox 45">
            <a:extLst>
              <a:ext uri="{FF2B5EF4-FFF2-40B4-BE49-F238E27FC236}">
                <a16:creationId xmlns:a16="http://schemas.microsoft.com/office/drawing/2014/main" id="{3D45BC81-7867-DA44-9564-38A203FAC895}"/>
              </a:ext>
            </a:extLst>
          </p:cNvPr>
          <p:cNvSpPr txBox="1"/>
          <p:nvPr/>
        </p:nvSpPr>
        <p:spPr>
          <a:xfrm>
            <a:off x="105107" y="1357501"/>
            <a:ext cx="1782860" cy="646331"/>
          </a:xfrm>
          <a:prstGeom prst="rect">
            <a:avLst/>
          </a:prstGeom>
          <a:noFill/>
        </p:spPr>
        <p:txBody>
          <a:bodyPr wrap="none" rtlCol="0">
            <a:spAutoFit/>
          </a:bodyPr>
          <a:lstStyle/>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For Alumni</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Alumni Association</a:t>
            </a:r>
          </a:p>
          <a:p>
            <a:r>
              <a:rPr lang="en-US" sz="1200" dirty="0">
                <a:latin typeface="Helvetica Neue Light" panose="02000403000000020004" pitchFamily="2" charset="0"/>
                <a:ea typeface="Helvetica Neue Light" panose="02000403000000020004" pitchFamily="2" charset="0"/>
                <a:cs typeface="Helvetica Neue" panose="02000503000000020004" pitchFamily="2" charset="0"/>
              </a:rPr>
              <a:t>        Contact Us</a:t>
            </a:r>
          </a:p>
        </p:txBody>
      </p:sp>
      <p:cxnSp>
        <p:nvCxnSpPr>
          <p:cNvPr id="26" name="Straight Connector 25">
            <a:extLst>
              <a:ext uri="{FF2B5EF4-FFF2-40B4-BE49-F238E27FC236}">
                <a16:creationId xmlns:a16="http://schemas.microsoft.com/office/drawing/2014/main" id="{C22F5633-961C-6540-9A46-117AADBB9B62}"/>
              </a:ext>
            </a:extLst>
          </p:cNvPr>
          <p:cNvCxnSpPr>
            <a:cxnSpLocks/>
          </p:cNvCxnSpPr>
          <p:nvPr/>
        </p:nvCxnSpPr>
        <p:spPr>
          <a:xfrm>
            <a:off x="5913069" y="2541776"/>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DDA956A-9F68-EE43-95CC-6A24CC1B328F}"/>
              </a:ext>
            </a:extLst>
          </p:cNvPr>
          <p:cNvCxnSpPr>
            <a:cxnSpLocks/>
          </p:cNvCxnSpPr>
          <p:nvPr/>
        </p:nvCxnSpPr>
        <p:spPr>
          <a:xfrm>
            <a:off x="5913069" y="2721886"/>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EA60B51-113D-904A-97F5-51A7964F0022}"/>
              </a:ext>
            </a:extLst>
          </p:cNvPr>
          <p:cNvCxnSpPr>
            <a:cxnSpLocks/>
          </p:cNvCxnSpPr>
          <p:nvPr/>
        </p:nvCxnSpPr>
        <p:spPr>
          <a:xfrm>
            <a:off x="2022526" y="2393897"/>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EFCAA31-1A3C-1E41-9451-D4115EC350C1}"/>
              </a:ext>
            </a:extLst>
          </p:cNvPr>
          <p:cNvCxnSpPr>
            <a:cxnSpLocks/>
          </p:cNvCxnSpPr>
          <p:nvPr/>
        </p:nvCxnSpPr>
        <p:spPr>
          <a:xfrm>
            <a:off x="5913069" y="2899338"/>
            <a:ext cx="228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1" name="Footer Placeholder 3">
            <a:extLst>
              <a:ext uri="{FF2B5EF4-FFF2-40B4-BE49-F238E27FC236}">
                <a16:creationId xmlns:a16="http://schemas.microsoft.com/office/drawing/2014/main" id="{C5F61825-6E09-3845-B01B-08F5C861BBCF}"/>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175171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30EB61C-5208-489E-BD63-C5CA779B053A}"/>
              </a:ext>
            </a:extLst>
          </p:cNvPr>
          <p:cNvGraphicFramePr/>
          <p:nvPr>
            <p:extLst>
              <p:ext uri="{D42A27DB-BD31-4B8C-83A1-F6EECF244321}">
                <p14:modId xmlns:p14="http://schemas.microsoft.com/office/powerpoint/2010/main" val="1470917544"/>
              </p:ext>
            </p:extLst>
          </p:nvPr>
        </p:nvGraphicFramePr>
        <p:xfrm>
          <a:off x="-581146" y="1009444"/>
          <a:ext cx="7353125" cy="5346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4D90AE51-33AD-4D14-9778-25F76A68C8CD}"/>
              </a:ext>
            </a:extLst>
          </p:cNvPr>
          <p:cNvSpPr/>
          <p:nvPr/>
        </p:nvSpPr>
        <p:spPr>
          <a:xfrm>
            <a:off x="6461977" y="1105138"/>
            <a:ext cx="501365" cy="25068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TextBox 1">
            <a:extLst>
              <a:ext uri="{FF2B5EF4-FFF2-40B4-BE49-F238E27FC236}">
                <a16:creationId xmlns:a16="http://schemas.microsoft.com/office/drawing/2014/main" id="{D3FACD88-8263-5845-A230-666ABE7E3B04}"/>
              </a:ext>
            </a:extLst>
          </p:cNvPr>
          <p:cNvSpPr txBox="1"/>
          <p:nvPr/>
        </p:nvSpPr>
        <p:spPr>
          <a:xfrm>
            <a:off x="5981607" y="768627"/>
            <a:ext cx="3010360" cy="276999"/>
          </a:xfrm>
          <a:prstGeom prst="rect">
            <a:avLst/>
          </a:prstGeom>
          <a:noFill/>
        </p:spPr>
        <p:txBody>
          <a:bodyPr wrap="square" rtlCol="0">
            <a:spAutoFit/>
          </a:bodyPr>
          <a:lstStyle/>
          <a:p>
            <a:pPr algn="ctr"/>
            <a:r>
              <a:rPr lang="en-US" sz="1200" dirty="0">
                <a:latin typeface="Helvetica Neue Light" panose="02000403000000020004" pitchFamily="2" charset="0"/>
                <a:ea typeface="Helvetica Neue Light" panose="02000403000000020004" pitchFamily="2" charset="0"/>
              </a:rPr>
              <a:t>Sticky auxiliary navigation</a:t>
            </a:r>
          </a:p>
        </p:txBody>
      </p:sp>
      <p:sp>
        <p:nvSpPr>
          <p:cNvPr id="8" name="Title 7">
            <a:extLst>
              <a:ext uri="{FF2B5EF4-FFF2-40B4-BE49-F238E27FC236}">
                <a16:creationId xmlns:a16="http://schemas.microsoft.com/office/drawing/2014/main" id="{2B9DD4DB-6064-5F4E-868F-B9E68FCD57EA}"/>
              </a:ext>
            </a:extLst>
          </p:cNvPr>
          <p:cNvSpPr>
            <a:spLocks noGrp="1"/>
          </p:cNvSpPr>
          <p:nvPr>
            <p:ph type="title"/>
          </p:nvPr>
        </p:nvSpPr>
        <p:spPr>
          <a:xfrm>
            <a:off x="457200" y="274638"/>
            <a:ext cx="8229600" cy="645429"/>
          </a:xfrm>
        </p:spPr>
        <p:txBody>
          <a:bodyPr/>
          <a:lstStyle/>
          <a:p>
            <a:r>
              <a:rPr lang="en-US" dirty="0"/>
              <a:t>Comprehensive Global Sitemap </a:t>
            </a:r>
          </a:p>
        </p:txBody>
      </p:sp>
      <p:sp>
        <p:nvSpPr>
          <p:cNvPr id="35" name="TextBox 34">
            <a:extLst>
              <a:ext uri="{FF2B5EF4-FFF2-40B4-BE49-F238E27FC236}">
                <a16:creationId xmlns:a16="http://schemas.microsoft.com/office/drawing/2014/main" id="{1DE2E081-59FF-9F4A-B0AA-6EFEE6617171}"/>
              </a:ext>
            </a:extLst>
          </p:cNvPr>
          <p:cNvSpPr txBox="1"/>
          <p:nvPr/>
        </p:nvSpPr>
        <p:spPr>
          <a:xfrm>
            <a:off x="6336319" y="1113819"/>
            <a:ext cx="814450" cy="425795"/>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900" dirty="0">
                <a:solidFill>
                  <a:schemeClr val="tx1"/>
                </a:solidFill>
                <a:latin typeface="Helvetica Neue Light" panose="02000403000000020004" pitchFamily="2" charset="0"/>
                <a:ea typeface="Helvetica Neue Light" panose="02000403000000020004" pitchFamily="2" charset="0"/>
              </a:rPr>
              <a:t>For Prospective Students</a:t>
            </a:r>
          </a:p>
        </p:txBody>
      </p:sp>
      <p:sp>
        <p:nvSpPr>
          <p:cNvPr id="16" name="Rectangle 15">
            <a:extLst>
              <a:ext uri="{FF2B5EF4-FFF2-40B4-BE49-F238E27FC236}">
                <a16:creationId xmlns:a16="http://schemas.microsoft.com/office/drawing/2014/main" id="{F02CF915-2FF6-8F40-88BE-A397444A9459}"/>
              </a:ext>
            </a:extLst>
          </p:cNvPr>
          <p:cNvSpPr/>
          <p:nvPr/>
        </p:nvSpPr>
        <p:spPr>
          <a:xfrm>
            <a:off x="6461977" y="2506275"/>
            <a:ext cx="501365" cy="25068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C21AF990-504F-1742-AA78-96A1A23B6B8C}"/>
              </a:ext>
            </a:extLst>
          </p:cNvPr>
          <p:cNvSpPr txBox="1"/>
          <p:nvPr/>
        </p:nvSpPr>
        <p:spPr>
          <a:xfrm>
            <a:off x="6611792" y="2197069"/>
            <a:ext cx="1755575" cy="276999"/>
          </a:xfrm>
          <a:prstGeom prst="rect">
            <a:avLst/>
          </a:prstGeom>
          <a:noFill/>
        </p:spPr>
        <p:txBody>
          <a:bodyPr wrap="square" rtlCol="0">
            <a:spAutoFit/>
          </a:bodyPr>
          <a:lstStyle/>
          <a:p>
            <a:pPr algn="ctr"/>
            <a:r>
              <a:rPr lang="en-US" sz="1200" dirty="0">
                <a:latin typeface="Helvetica Neue Light" panose="02000403000000020004" pitchFamily="2" charset="0"/>
                <a:ea typeface="Helvetica Neue Light" panose="02000403000000020004" pitchFamily="2" charset="0"/>
              </a:rPr>
              <a:t>Sticky utility navigation</a:t>
            </a:r>
          </a:p>
        </p:txBody>
      </p:sp>
      <p:sp>
        <p:nvSpPr>
          <p:cNvPr id="18" name="TextBox 17">
            <a:extLst>
              <a:ext uri="{FF2B5EF4-FFF2-40B4-BE49-F238E27FC236}">
                <a16:creationId xmlns:a16="http://schemas.microsoft.com/office/drawing/2014/main" id="{BC2BA041-09CD-1348-9E07-26327F4535F0}"/>
              </a:ext>
            </a:extLst>
          </p:cNvPr>
          <p:cNvSpPr txBox="1"/>
          <p:nvPr/>
        </p:nvSpPr>
        <p:spPr>
          <a:xfrm>
            <a:off x="7214658" y="2510940"/>
            <a:ext cx="549844" cy="330258"/>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900" dirty="0">
                <a:solidFill>
                  <a:schemeClr val="tx1"/>
                </a:solidFill>
                <a:latin typeface="Helvetica Neue Light" panose="02000403000000020004" pitchFamily="2" charset="0"/>
                <a:ea typeface="Helvetica Neue Light" panose="02000403000000020004" pitchFamily="2" charset="0"/>
              </a:rPr>
              <a:t>Student Portal</a:t>
            </a:r>
          </a:p>
        </p:txBody>
      </p:sp>
      <p:sp>
        <p:nvSpPr>
          <p:cNvPr id="19" name="TextBox 18">
            <a:extLst>
              <a:ext uri="{FF2B5EF4-FFF2-40B4-BE49-F238E27FC236}">
                <a16:creationId xmlns:a16="http://schemas.microsoft.com/office/drawing/2014/main" id="{1FC62AF0-4AE4-E741-8425-78D2CA98C617}"/>
              </a:ext>
            </a:extLst>
          </p:cNvPr>
          <p:cNvSpPr txBox="1"/>
          <p:nvPr/>
        </p:nvSpPr>
        <p:spPr>
          <a:xfrm>
            <a:off x="5981607" y="2505307"/>
            <a:ext cx="549844" cy="330258"/>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900" dirty="0">
                <a:solidFill>
                  <a:schemeClr val="tx1"/>
                </a:solidFill>
                <a:latin typeface="Helvetica Neue Light" panose="02000403000000020004" pitchFamily="2" charset="0"/>
                <a:ea typeface="Helvetica Neue Light" panose="02000403000000020004" pitchFamily="2" charset="0"/>
              </a:rPr>
              <a:t>Apply Now</a:t>
            </a:r>
          </a:p>
        </p:txBody>
      </p:sp>
      <p:sp>
        <p:nvSpPr>
          <p:cNvPr id="20" name="TextBox 19">
            <a:extLst>
              <a:ext uri="{FF2B5EF4-FFF2-40B4-BE49-F238E27FC236}">
                <a16:creationId xmlns:a16="http://schemas.microsoft.com/office/drawing/2014/main" id="{988299FB-A0EB-4348-AD32-C7F76B332D70}"/>
              </a:ext>
            </a:extLst>
          </p:cNvPr>
          <p:cNvSpPr txBox="1"/>
          <p:nvPr/>
        </p:nvSpPr>
        <p:spPr>
          <a:xfrm>
            <a:off x="7828391" y="2514957"/>
            <a:ext cx="549844" cy="330258"/>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900" dirty="0">
                <a:solidFill>
                  <a:schemeClr val="tx1"/>
                </a:solidFill>
                <a:latin typeface="Helvetica Neue Light" panose="02000403000000020004" pitchFamily="2" charset="0"/>
                <a:ea typeface="Helvetica Neue Light" panose="02000403000000020004" pitchFamily="2" charset="0"/>
              </a:rPr>
              <a:t>A-Z Index</a:t>
            </a:r>
          </a:p>
        </p:txBody>
      </p:sp>
      <p:sp>
        <p:nvSpPr>
          <p:cNvPr id="67" name="TextBox 66">
            <a:extLst>
              <a:ext uri="{FF2B5EF4-FFF2-40B4-BE49-F238E27FC236}">
                <a16:creationId xmlns:a16="http://schemas.microsoft.com/office/drawing/2014/main" id="{CB2B4D80-98E8-BF42-84C0-340E496B4C35}"/>
              </a:ext>
            </a:extLst>
          </p:cNvPr>
          <p:cNvSpPr txBox="1"/>
          <p:nvPr/>
        </p:nvSpPr>
        <p:spPr>
          <a:xfrm>
            <a:off x="6600925" y="2514957"/>
            <a:ext cx="549844" cy="330258"/>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900" dirty="0">
                <a:solidFill>
                  <a:schemeClr val="tx1"/>
                </a:solidFill>
                <a:latin typeface="Helvetica Neue Light" panose="02000403000000020004" pitchFamily="2" charset="0"/>
                <a:ea typeface="Helvetica Neue Light" panose="02000403000000020004" pitchFamily="2" charset="0"/>
              </a:rPr>
              <a:t>Register for a Class</a:t>
            </a:r>
          </a:p>
        </p:txBody>
      </p:sp>
      <p:sp>
        <p:nvSpPr>
          <p:cNvPr id="37" name="TextBox 36">
            <a:extLst>
              <a:ext uri="{FF2B5EF4-FFF2-40B4-BE49-F238E27FC236}">
                <a16:creationId xmlns:a16="http://schemas.microsoft.com/office/drawing/2014/main" id="{BB5D47E2-520C-4642-91A7-F4027D8E0E4E}"/>
              </a:ext>
            </a:extLst>
          </p:cNvPr>
          <p:cNvSpPr txBox="1"/>
          <p:nvPr/>
        </p:nvSpPr>
        <p:spPr>
          <a:xfrm>
            <a:off x="8442124" y="2506275"/>
            <a:ext cx="549844" cy="330258"/>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900" dirty="0">
                <a:solidFill>
                  <a:schemeClr val="tx1"/>
                </a:solidFill>
                <a:latin typeface="Helvetica Neue Light" panose="02000403000000020004" pitchFamily="2" charset="0"/>
                <a:ea typeface="Helvetica Neue Light" panose="02000403000000020004" pitchFamily="2" charset="0"/>
              </a:rPr>
              <a:t>Search</a:t>
            </a:r>
          </a:p>
        </p:txBody>
      </p:sp>
      <p:sp>
        <p:nvSpPr>
          <p:cNvPr id="39" name="TextBox 38">
            <a:extLst>
              <a:ext uri="{FF2B5EF4-FFF2-40B4-BE49-F238E27FC236}">
                <a16:creationId xmlns:a16="http://schemas.microsoft.com/office/drawing/2014/main" id="{7A0F6E2E-98B1-1C43-B2C0-BE82EC40143D}"/>
              </a:ext>
            </a:extLst>
          </p:cNvPr>
          <p:cNvSpPr txBox="1"/>
          <p:nvPr/>
        </p:nvSpPr>
        <p:spPr>
          <a:xfrm>
            <a:off x="7211648" y="1113819"/>
            <a:ext cx="814450" cy="425795"/>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900" dirty="0">
                <a:solidFill>
                  <a:schemeClr val="tx1"/>
                </a:solidFill>
                <a:latin typeface="Helvetica Neue Light" panose="02000403000000020004" pitchFamily="2" charset="0"/>
                <a:ea typeface="Helvetica Neue Light" panose="02000403000000020004" pitchFamily="2" charset="0"/>
              </a:rPr>
              <a:t>For Current Students</a:t>
            </a:r>
          </a:p>
        </p:txBody>
      </p:sp>
      <p:sp>
        <p:nvSpPr>
          <p:cNvPr id="44" name="TextBox 43">
            <a:extLst>
              <a:ext uri="{FF2B5EF4-FFF2-40B4-BE49-F238E27FC236}">
                <a16:creationId xmlns:a16="http://schemas.microsoft.com/office/drawing/2014/main" id="{DC9ECE91-4B77-5645-A488-A244D61C6069}"/>
              </a:ext>
            </a:extLst>
          </p:cNvPr>
          <p:cNvSpPr txBox="1"/>
          <p:nvPr/>
        </p:nvSpPr>
        <p:spPr>
          <a:xfrm>
            <a:off x="8086977" y="1117149"/>
            <a:ext cx="814450" cy="425795"/>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900" dirty="0">
                <a:solidFill>
                  <a:schemeClr val="tx1"/>
                </a:solidFill>
                <a:latin typeface="Helvetica Neue Light" panose="02000403000000020004" pitchFamily="2" charset="0"/>
                <a:ea typeface="Helvetica Neue Light" panose="02000403000000020004" pitchFamily="2" charset="0"/>
              </a:rPr>
              <a:t>For Faculty/Staff</a:t>
            </a:r>
          </a:p>
        </p:txBody>
      </p:sp>
      <p:sp>
        <p:nvSpPr>
          <p:cNvPr id="21" name="Footer Placeholder 3">
            <a:extLst>
              <a:ext uri="{FF2B5EF4-FFF2-40B4-BE49-F238E27FC236}">
                <a16:creationId xmlns:a16="http://schemas.microsoft.com/office/drawing/2014/main" id="{FCF444EB-BD3A-1C41-9AC5-B78218E77A04}"/>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2391870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85DF-7678-BF46-B961-1336C393A0C1}"/>
              </a:ext>
            </a:extLst>
          </p:cNvPr>
          <p:cNvSpPr>
            <a:spLocks noGrp="1"/>
          </p:cNvSpPr>
          <p:nvPr>
            <p:ph type="ctrTitle"/>
          </p:nvPr>
        </p:nvSpPr>
        <p:spPr/>
        <p:txBody>
          <a:bodyPr/>
          <a:lstStyle/>
          <a:p>
            <a:r>
              <a:rPr lang="en-US" dirty="0"/>
              <a:t>Initial User Flows + Wireframes</a:t>
            </a:r>
          </a:p>
        </p:txBody>
      </p:sp>
      <p:sp>
        <p:nvSpPr>
          <p:cNvPr id="5" name="Footer Placeholder 3">
            <a:extLst>
              <a:ext uri="{FF2B5EF4-FFF2-40B4-BE49-F238E27FC236}">
                <a16:creationId xmlns:a16="http://schemas.microsoft.com/office/drawing/2014/main" id="{83C2F3BE-CFB4-F74E-B2B6-CE88968E0F4B}"/>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445120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Flow 1: Rebecca</a:t>
            </a:r>
          </a:p>
        </p:txBody>
      </p:sp>
      <p:graphicFrame>
        <p:nvGraphicFramePr>
          <p:cNvPr id="13" name="Diagram 12">
            <a:extLst>
              <a:ext uri="{FF2B5EF4-FFF2-40B4-BE49-F238E27FC236}">
                <a16:creationId xmlns:a16="http://schemas.microsoft.com/office/drawing/2014/main" id="{70E74A9F-FF0E-4CAD-BF88-54694F0E08EE}"/>
              </a:ext>
            </a:extLst>
          </p:cNvPr>
          <p:cNvGraphicFramePr/>
          <p:nvPr>
            <p:extLst>
              <p:ext uri="{D42A27DB-BD31-4B8C-83A1-F6EECF244321}">
                <p14:modId xmlns:p14="http://schemas.microsoft.com/office/powerpoint/2010/main" val="3782458999"/>
              </p:ext>
            </p:extLst>
          </p:nvPr>
        </p:nvGraphicFramePr>
        <p:xfrm>
          <a:off x="457200" y="2735047"/>
          <a:ext cx="8470613"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99CE1A1F-1532-4A3E-9E4E-A59E73E483E1}"/>
              </a:ext>
            </a:extLst>
          </p:cNvPr>
          <p:cNvSpPr txBox="1"/>
          <p:nvPr/>
        </p:nvSpPr>
        <p:spPr>
          <a:xfrm>
            <a:off x="3062462" y="1455499"/>
            <a:ext cx="4875376"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Helvetica Neue Light" panose="02000403000000020004" pitchFamily="2" charset="0"/>
                <a:ea typeface="Helvetica Neue Light" panose="02000403000000020004" pitchFamily="2" charset="0"/>
                <a:cs typeface="Helvetica Neue" panose="02000503000000020004" pitchFamily="2" charset="0"/>
              </a:rPr>
              <a:t>18 year old high school senior, looking forward to graduating this spring</a:t>
            </a:r>
          </a:p>
          <a:p>
            <a:pPr marL="285750" indent="-285750">
              <a:buFont typeface="Arial" panose="020B0604020202020204" pitchFamily="34" charset="0"/>
              <a:buChar char="•"/>
            </a:pPr>
            <a:r>
              <a:rPr lang="en-US" sz="1400" dirty="0">
                <a:latin typeface="Helvetica Neue Light" panose="02000403000000020004" pitchFamily="2" charset="0"/>
                <a:ea typeface="Helvetica Neue Light" panose="02000403000000020004" pitchFamily="2" charset="0"/>
                <a:cs typeface="Helvetica Neue" panose="02000503000000020004" pitchFamily="2" charset="0"/>
              </a:rPr>
              <a:t>Exploring her options for colleges, programs and future careers, as she has not yet defined a clear path</a:t>
            </a:r>
          </a:p>
          <a:p>
            <a:pPr marL="285750" indent="-285750">
              <a:buFont typeface="Arial" panose="020B0604020202020204" pitchFamily="34" charset="0"/>
              <a:buChar char="•"/>
            </a:pPr>
            <a:r>
              <a:rPr lang="en-US" sz="1400" i="1" dirty="0">
                <a:latin typeface="Helvetica Neue Light" panose="02000403000000020004" pitchFamily="2" charset="0"/>
                <a:ea typeface="Helvetica Neue Light" panose="02000403000000020004" pitchFamily="2" charset="0"/>
                <a:cs typeface="Helvetica Neue" panose="02000503000000020004" pitchFamily="2" charset="0"/>
              </a:rPr>
              <a:t>Potential Student</a:t>
            </a:r>
          </a:p>
        </p:txBody>
      </p:sp>
      <p:pic>
        <p:nvPicPr>
          <p:cNvPr id="6" name="Picture 5" descr="A person smiling for the camera&#10;&#10;Description generated with very high confidence">
            <a:extLst>
              <a:ext uri="{FF2B5EF4-FFF2-40B4-BE49-F238E27FC236}">
                <a16:creationId xmlns:a16="http://schemas.microsoft.com/office/drawing/2014/main" id="{7AEFB71C-EA79-47B6-8E0B-DDEAB3C20EBB}"/>
              </a:ext>
            </a:extLst>
          </p:cNvPr>
          <p:cNvPicPr>
            <a:picLocks noChangeAspect="1"/>
          </p:cNvPicPr>
          <p:nvPr/>
        </p:nvPicPr>
        <p:blipFill rotWithShape="1">
          <a:blip r:embed="rId8"/>
          <a:srcRect l="25709" t="10258" r="2943" b="-2757"/>
          <a:stretch/>
        </p:blipFill>
        <p:spPr>
          <a:xfrm>
            <a:off x="457200" y="920067"/>
            <a:ext cx="2319590" cy="2240417"/>
          </a:xfrm>
          <a:prstGeom prst="rect">
            <a:avLst/>
          </a:prstGeom>
        </p:spPr>
      </p:pic>
      <p:sp>
        <p:nvSpPr>
          <p:cNvPr id="8" name="Footer Placeholder 3">
            <a:extLst>
              <a:ext uri="{FF2B5EF4-FFF2-40B4-BE49-F238E27FC236}">
                <a16:creationId xmlns:a16="http://schemas.microsoft.com/office/drawing/2014/main" id="{7F88FA9F-009F-FD40-8007-73461F6D2D70}"/>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370611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18C5-E4EA-4589-9ED3-9DABD24529C1}"/>
              </a:ext>
            </a:extLst>
          </p:cNvPr>
          <p:cNvSpPr>
            <a:spLocks noGrp="1"/>
          </p:cNvSpPr>
          <p:nvPr>
            <p:ph type="ctrTitle"/>
          </p:nvPr>
        </p:nvSpPr>
        <p:spPr/>
        <p:txBody>
          <a:bodyPr>
            <a:normAutofit/>
          </a:bodyPr>
          <a:lstStyle/>
          <a:p>
            <a:r>
              <a:rPr lang="en-US" dirty="0"/>
              <a:t>Themes + Observations</a:t>
            </a:r>
          </a:p>
        </p:txBody>
      </p:sp>
      <p:sp>
        <p:nvSpPr>
          <p:cNvPr id="4" name="Footer Placeholder 3">
            <a:extLst>
              <a:ext uri="{FF2B5EF4-FFF2-40B4-BE49-F238E27FC236}">
                <a16:creationId xmlns:a16="http://schemas.microsoft.com/office/drawing/2014/main" id="{B9C52036-9C66-4F6E-AC55-89339F7CAC09}"/>
              </a:ext>
            </a:extLst>
          </p:cNvPr>
          <p:cNvSpPr>
            <a:spLocks noGrp="1"/>
          </p:cNvSpPr>
          <p:nvPr>
            <p:ph type="ftr" sz="quarter" idx="11"/>
          </p:nvPr>
        </p:nvSpPr>
        <p:spPr/>
        <p:txBody>
          <a:bodyPr/>
          <a:lstStyle/>
          <a:p>
            <a:r>
              <a:rPr lang="en-US" dirty="0"/>
              <a:t>Civilian and SDICCC</a:t>
            </a:r>
          </a:p>
        </p:txBody>
      </p:sp>
    </p:spTree>
    <p:extLst>
      <p:ext uri="{BB962C8B-B14F-4D97-AF65-F5344CB8AC3E}">
        <p14:creationId xmlns:p14="http://schemas.microsoft.com/office/powerpoint/2010/main" val="147772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Flow 2: Rob</a:t>
            </a:r>
          </a:p>
        </p:txBody>
      </p:sp>
      <p:graphicFrame>
        <p:nvGraphicFramePr>
          <p:cNvPr id="13" name="Diagram 12">
            <a:extLst>
              <a:ext uri="{FF2B5EF4-FFF2-40B4-BE49-F238E27FC236}">
                <a16:creationId xmlns:a16="http://schemas.microsoft.com/office/drawing/2014/main" id="{70E74A9F-FF0E-4CAD-BF88-54694F0E08EE}"/>
              </a:ext>
            </a:extLst>
          </p:cNvPr>
          <p:cNvGraphicFramePr/>
          <p:nvPr>
            <p:extLst>
              <p:ext uri="{D42A27DB-BD31-4B8C-83A1-F6EECF244321}">
                <p14:modId xmlns:p14="http://schemas.microsoft.com/office/powerpoint/2010/main" val="2863109848"/>
              </p:ext>
            </p:extLst>
          </p:nvPr>
        </p:nvGraphicFramePr>
        <p:xfrm>
          <a:off x="792999" y="3142864"/>
          <a:ext cx="7778005" cy="3149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99CE1A1F-1532-4A3E-9E4E-A59E73E483E1}"/>
              </a:ext>
            </a:extLst>
          </p:cNvPr>
          <p:cNvSpPr txBox="1"/>
          <p:nvPr/>
        </p:nvSpPr>
        <p:spPr>
          <a:xfrm>
            <a:off x="2981247" y="1446690"/>
            <a:ext cx="4646776"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Helvetica Neue Light" panose="02000403000000020004" pitchFamily="2" charset="0"/>
                <a:ea typeface="Helvetica Neue Light" panose="02000403000000020004" pitchFamily="2" charset="0"/>
              </a:rPr>
              <a:t>27 year old student at Southwest Community College</a:t>
            </a:r>
          </a:p>
          <a:p>
            <a:pPr marL="285750" indent="-285750">
              <a:buFont typeface="Arial" panose="020B0604020202020204" pitchFamily="34" charset="0"/>
              <a:buChar char="•"/>
            </a:pPr>
            <a:r>
              <a:rPr lang="en-US" sz="1400" dirty="0">
                <a:latin typeface="Helvetica Neue Light" panose="02000403000000020004" pitchFamily="2" charset="0"/>
                <a:ea typeface="Helvetica Neue Light" panose="02000403000000020004" pitchFamily="2" charset="0"/>
              </a:rPr>
              <a:t>Looking for a tutor to help him get through a chemistry program, and closer to his goal of becoming a Chemical Engineer</a:t>
            </a:r>
          </a:p>
          <a:p>
            <a:pPr marL="285750" indent="-285750">
              <a:buFont typeface="Arial" panose="020B0604020202020204" pitchFamily="34" charset="0"/>
              <a:buChar char="•"/>
            </a:pPr>
            <a:r>
              <a:rPr lang="en-US" sz="1400" i="1" dirty="0">
                <a:latin typeface="Helvetica Neue Light" panose="02000403000000020004" pitchFamily="2" charset="0"/>
                <a:ea typeface="Helvetica Neue Light" panose="02000403000000020004" pitchFamily="2" charset="0"/>
              </a:rPr>
              <a:t>Current Student</a:t>
            </a:r>
          </a:p>
        </p:txBody>
      </p:sp>
      <p:pic>
        <p:nvPicPr>
          <p:cNvPr id="6" name="Picture 5" descr="A person posing for the camera&#10;&#10;Description generated with very high confidence">
            <a:extLst>
              <a:ext uri="{FF2B5EF4-FFF2-40B4-BE49-F238E27FC236}">
                <a16:creationId xmlns:a16="http://schemas.microsoft.com/office/drawing/2014/main" id="{45F322F8-6412-4931-BF9B-1E570B9180AF}"/>
              </a:ext>
            </a:extLst>
          </p:cNvPr>
          <p:cNvPicPr>
            <a:picLocks noChangeAspect="1"/>
          </p:cNvPicPr>
          <p:nvPr/>
        </p:nvPicPr>
        <p:blipFill rotWithShape="1">
          <a:blip r:embed="rId7"/>
          <a:srcRect l="17133"/>
          <a:stretch/>
        </p:blipFill>
        <p:spPr>
          <a:xfrm>
            <a:off x="457200" y="920067"/>
            <a:ext cx="2211224" cy="2222797"/>
          </a:xfrm>
          <a:prstGeom prst="rect">
            <a:avLst/>
          </a:prstGeom>
        </p:spPr>
      </p:pic>
      <p:sp>
        <p:nvSpPr>
          <p:cNvPr id="8" name="Footer Placeholder 3">
            <a:extLst>
              <a:ext uri="{FF2B5EF4-FFF2-40B4-BE49-F238E27FC236}">
                <a16:creationId xmlns:a16="http://schemas.microsoft.com/office/drawing/2014/main" id="{59DDE69A-6F41-B04A-8B33-FBDEB8CCAFD8}"/>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1833813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70E74A9F-FF0E-4CAD-BF88-54694F0E08EE}"/>
              </a:ext>
            </a:extLst>
          </p:cNvPr>
          <p:cNvGraphicFramePr/>
          <p:nvPr>
            <p:extLst>
              <p:ext uri="{D42A27DB-BD31-4B8C-83A1-F6EECF244321}">
                <p14:modId xmlns:p14="http://schemas.microsoft.com/office/powerpoint/2010/main" val="4113905456"/>
              </p:ext>
            </p:extLst>
          </p:nvPr>
        </p:nvGraphicFramePr>
        <p:xfrm>
          <a:off x="696119" y="3028250"/>
          <a:ext cx="7751761" cy="3092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User Flow 3: Fletcher</a:t>
            </a:r>
          </a:p>
        </p:txBody>
      </p:sp>
      <p:sp>
        <p:nvSpPr>
          <p:cNvPr id="4" name="Footer Placeholder 3"/>
          <p:cNvSpPr>
            <a:spLocks noGrp="1"/>
          </p:cNvSpPr>
          <p:nvPr>
            <p:ph type="ftr" sz="quarter" idx="11"/>
          </p:nvPr>
        </p:nvSpPr>
        <p:spPr/>
        <p:txBody>
          <a:bodyPr/>
          <a:lstStyle/>
          <a:p>
            <a:r>
              <a:rPr lang="en-US" dirty="0"/>
              <a:t>Civilian and SDCCCA</a:t>
            </a:r>
          </a:p>
        </p:txBody>
      </p:sp>
      <p:sp>
        <p:nvSpPr>
          <p:cNvPr id="15" name="TextBox 14">
            <a:extLst>
              <a:ext uri="{FF2B5EF4-FFF2-40B4-BE49-F238E27FC236}">
                <a16:creationId xmlns:a16="http://schemas.microsoft.com/office/drawing/2014/main" id="{99CE1A1F-1532-4A3E-9E4E-A59E73E483E1}"/>
              </a:ext>
            </a:extLst>
          </p:cNvPr>
          <p:cNvSpPr txBox="1"/>
          <p:nvPr/>
        </p:nvSpPr>
        <p:spPr>
          <a:xfrm>
            <a:off x="3260089" y="1389382"/>
            <a:ext cx="4382081"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Helvetica Neue Light" panose="02000403000000020004" pitchFamily="2" charset="0"/>
                <a:ea typeface="Helvetica Neue Light" panose="02000403000000020004" pitchFamily="2" charset="0"/>
              </a:rPr>
              <a:t>42 year old Mathematics professor at San Diego City College</a:t>
            </a:r>
          </a:p>
          <a:p>
            <a:pPr marL="285750" indent="-285750">
              <a:buFont typeface="Arial" panose="020B0604020202020204" pitchFamily="34" charset="0"/>
              <a:buChar char="•"/>
            </a:pPr>
            <a:r>
              <a:rPr lang="en-US" sz="1400" dirty="0">
                <a:latin typeface="Helvetica Neue Light" panose="02000403000000020004" pitchFamily="2" charset="0"/>
                <a:ea typeface="Helvetica Neue Light" panose="02000403000000020004" pitchFamily="2" charset="0"/>
              </a:rPr>
              <a:t>Wants to contact a fellow Mathematics professor to compare curriculum notes</a:t>
            </a:r>
          </a:p>
          <a:p>
            <a:pPr marL="285750" indent="-285750">
              <a:buFont typeface="Arial" panose="020B0604020202020204" pitchFamily="34" charset="0"/>
              <a:buChar char="•"/>
            </a:pPr>
            <a:r>
              <a:rPr lang="en-US" sz="1400" i="1" dirty="0">
                <a:latin typeface="Helvetica Neue Light" panose="02000403000000020004" pitchFamily="2" charset="0"/>
                <a:ea typeface="Helvetica Neue Light" panose="02000403000000020004" pitchFamily="2" charset="0"/>
              </a:rPr>
              <a:t>Faculty/Staff</a:t>
            </a:r>
          </a:p>
        </p:txBody>
      </p:sp>
      <p:pic>
        <p:nvPicPr>
          <p:cNvPr id="7" name="Picture 6" descr="A person standing in front of a blackboard&#10;&#10;Description generated with very high confidence">
            <a:extLst>
              <a:ext uri="{FF2B5EF4-FFF2-40B4-BE49-F238E27FC236}">
                <a16:creationId xmlns:a16="http://schemas.microsoft.com/office/drawing/2014/main" id="{7B18A4EA-57D4-4A11-B4D1-C625383C1B53}"/>
              </a:ext>
            </a:extLst>
          </p:cNvPr>
          <p:cNvPicPr>
            <a:picLocks noChangeAspect="1"/>
          </p:cNvPicPr>
          <p:nvPr/>
        </p:nvPicPr>
        <p:blipFill rotWithShape="1">
          <a:blip r:embed="rId7"/>
          <a:srcRect l="17086" t="12575" r="15276"/>
          <a:stretch/>
        </p:blipFill>
        <p:spPr>
          <a:xfrm>
            <a:off x="543112" y="920067"/>
            <a:ext cx="2445249" cy="2108183"/>
          </a:xfrm>
          <a:prstGeom prst="rect">
            <a:avLst/>
          </a:prstGeom>
        </p:spPr>
      </p:pic>
    </p:spTree>
    <p:extLst>
      <p:ext uri="{BB962C8B-B14F-4D97-AF65-F5344CB8AC3E}">
        <p14:creationId xmlns:p14="http://schemas.microsoft.com/office/powerpoint/2010/main" val="1807405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Wireframes – Screen Flow</a:t>
            </a:r>
          </a:p>
        </p:txBody>
      </p:sp>
      <p:sp>
        <p:nvSpPr>
          <p:cNvPr id="4" name="Footer Placeholder 3"/>
          <p:cNvSpPr>
            <a:spLocks noGrp="1"/>
          </p:cNvSpPr>
          <p:nvPr>
            <p:ph type="ftr" sz="quarter" idx="11"/>
          </p:nvPr>
        </p:nvSpPr>
        <p:spPr>
          <a:xfrm>
            <a:off x="1020028" y="6356350"/>
            <a:ext cx="4480122" cy="365125"/>
          </a:xfrm>
        </p:spPr>
        <p:txBody>
          <a:bodyPr/>
          <a:lstStyle/>
          <a:p>
            <a:r>
              <a:rPr lang="en-US" dirty="0"/>
              <a:t>Civilian and SDCCCA</a:t>
            </a:r>
          </a:p>
        </p:txBody>
      </p:sp>
      <p:pic>
        <p:nvPicPr>
          <p:cNvPr id="5" name="Picture 4">
            <a:extLst>
              <a:ext uri="{FF2B5EF4-FFF2-40B4-BE49-F238E27FC236}">
                <a16:creationId xmlns:a16="http://schemas.microsoft.com/office/drawing/2014/main" id="{F6AF5EA8-01E0-46B3-B94F-4F7C5E72E5C9}"/>
              </a:ext>
            </a:extLst>
          </p:cNvPr>
          <p:cNvPicPr>
            <a:picLocks noChangeAspect="1"/>
          </p:cNvPicPr>
          <p:nvPr/>
        </p:nvPicPr>
        <p:blipFill>
          <a:blip r:embed="rId2"/>
          <a:stretch>
            <a:fillRect/>
          </a:stretch>
        </p:blipFill>
        <p:spPr>
          <a:xfrm>
            <a:off x="309602" y="1906518"/>
            <a:ext cx="2501475" cy="1420794"/>
          </a:xfrm>
          <a:prstGeom prst="rect">
            <a:avLst/>
          </a:prstGeom>
        </p:spPr>
      </p:pic>
      <p:pic>
        <p:nvPicPr>
          <p:cNvPr id="8" name="Picture 7">
            <a:extLst>
              <a:ext uri="{FF2B5EF4-FFF2-40B4-BE49-F238E27FC236}">
                <a16:creationId xmlns:a16="http://schemas.microsoft.com/office/drawing/2014/main" id="{45D88E46-4CB2-478F-93DE-223D82FAA6F8}"/>
              </a:ext>
            </a:extLst>
          </p:cNvPr>
          <p:cNvPicPr>
            <a:picLocks noChangeAspect="1"/>
          </p:cNvPicPr>
          <p:nvPr/>
        </p:nvPicPr>
        <p:blipFill>
          <a:blip r:embed="rId3"/>
          <a:stretch>
            <a:fillRect/>
          </a:stretch>
        </p:blipFill>
        <p:spPr>
          <a:xfrm>
            <a:off x="3321262" y="1906518"/>
            <a:ext cx="2501475" cy="1420794"/>
          </a:xfrm>
          <a:prstGeom prst="rect">
            <a:avLst/>
          </a:prstGeom>
        </p:spPr>
      </p:pic>
      <p:pic>
        <p:nvPicPr>
          <p:cNvPr id="9" name="Picture 8">
            <a:extLst>
              <a:ext uri="{FF2B5EF4-FFF2-40B4-BE49-F238E27FC236}">
                <a16:creationId xmlns:a16="http://schemas.microsoft.com/office/drawing/2014/main" id="{B7BF9E56-9CC4-44E3-80AA-D722BCFBAC31}"/>
              </a:ext>
            </a:extLst>
          </p:cNvPr>
          <p:cNvPicPr>
            <a:picLocks noChangeAspect="1"/>
          </p:cNvPicPr>
          <p:nvPr/>
        </p:nvPicPr>
        <p:blipFill>
          <a:blip r:embed="rId4"/>
          <a:stretch>
            <a:fillRect/>
          </a:stretch>
        </p:blipFill>
        <p:spPr>
          <a:xfrm>
            <a:off x="6332922" y="1906518"/>
            <a:ext cx="2501475" cy="1420794"/>
          </a:xfrm>
          <a:prstGeom prst="rect">
            <a:avLst/>
          </a:prstGeom>
        </p:spPr>
      </p:pic>
      <p:pic>
        <p:nvPicPr>
          <p:cNvPr id="10" name="Picture 9">
            <a:extLst>
              <a:ext uri="{FF2B5EF4-FFF2-40B4-BE49-F238E27FC236}">
                <a16:creationId xmlns:a16="http://schemas.microsoft.com/office/drawing/2014/main" id="{1726F1C3-DFEA-4C58-9E68-12E35DF90DE2}"/>
              </a:ext>
            </a:extLst>
          </p:cNvPr>
          <p:cNvPicPr>
            <a:picLocks noChangeAspect="1"/>
          </p:cNvPicPr>
          <p:nvPr/>
        </p:nvPicPr>
        <p:blipFill>
          <a:blip r:embed="rId5"/>
          <a:stretch>
            <a:fillRect/>
          </a:stretch>
        </p:blipFill>
        <p:spPr>
          <a:xfrm>
            <a:off x="1766333" y="4131434"/>
            <a:ext cx="2501475" cy="1420794"/>
          </a:xfrm>
          <a:prstGeom prst="rect">
            <a:avLst/>
          </a:prstGeom>
        </p:spPr>
      </p:pic>
      <p:pic>
        <p:nvPicPr>
          <p:cNvPr id="11" name="Picture 10">
            <a:extLst>
              <a:ext uri="{FF2B5EF4-FFF2-40B4-BE49-F238E27FC236}">
                <a16:creationId xmlns:a16="http://schemas.microsoft.com/office/drawing/2014/main" id="{274877DB-11FC-421A-B742-38E5D2FD4581}"/>
              </a:ext>
            </a:extLst>
          </p:cNvPr>
          <p:cNvPicPr>
            <a:picLocks noChangeAspect="1"/>
          </p:cNvPicPr>
          <p:nvPr/>
        </p:nvPicPr>
        <p:blipFill>
          <a:blip r:embed="rId6"/>
          <a:stretch>
            <a:fillRect/>
          </a:stretch>
        </p:blipFill>
        <p:spPr>
          <a:xfrm>
            <a:off x="4881018" y="4131434"/>
            <a:ext cx="2501475" cy="1420794"/>
          </a:xfrm>
          <a:prstGeom prst="rect">
            <a:avLst/>
          </a:prstGeom>
        </p:spPr>
      </p:pic>
      <p:sp>
        <p:nvSpPr>
          <p:cNvPr id="12" name="TextBox 11">
            <a:extLst>
              <a:ext uri="{FF2B5EF4-FFF2-40B4-BE49-F238E27FC236}">
                <a16:creationId xmlns:a16="http://schemas.microsoft.com/office/drawing/2014/main" id="{E1289EC0-7E6B-4B1D-A070-C07CE391DF8E}"/>
              </a:ext>
            </a:extLst>
          </p:cNvPr>
          <p:cNvSpPr txBox="1"/>
          <p:nvPr/>
        </p:nvSpPr>
        <p:spPr>
          <a:xfrm>
            <a:off x="309602" y="3429000"/>
            <a:ext cx="2501475" cy="307777"/>
          </a:xfrm>
          <a:prstGeom prst="rect">
            <a:avLst/>
          </a:prstGeom>
          <a:noFill/>
        </p:spPr>
        <p:txBody>
          <a:bodyPr wrap="square" rtlCol="0">
            <a:spAutoFit/>
          </a:bodyPr>
          <a:lstStyle/>
          <a:p>
            <a:pPr algn="ctr"/>
            <a:r>
              <a:rPr lang="en-US" sz="1400" i="1" dirty="0">
                <a:latin typeface="Helvetica Neue Light" panose="02000403000000020004" pitchFamily="2" charset="0"/>
                <a:ea typeface="Helvetica Neue Light" panose="02000403000000020004" pitchFamily="2" charset="0"/>
                <a:cs typeface="Helvetica Neue" panose="02000503000000020004" pitchFamily="2" charset="0"/>
              </a:rPr>
              <a:t>1. Home</a:t>
            </a:r>
          </a:p>
        </p:txBody>
      </p:sp>
      <p:sp>
        <p:nvSpPr>
          <p:cNvPr id="13" name="TextBox 12">
            <a:extLst>
              <a:ext uri="{FF2B5EF4-FFF2-40B4-BE49-F238E27FC236}">
                <a16:creationId xmlns:a16="http://schemas.microsoft.com/office/drawing/2014/main" id="{EDDB36EA-517F-4C21-86F1-8D72445DD22F}"/>
              </a:ext>
            </a:extLst>
          </p:cNvPr>
          <p:cNvSpPr txBox="1"/>
          <p:nvPr/>
        </p:nvSpPr>
        <p:spPr>
          <a:xfrm>
            <a:off x="3321261" y="3421595"/>
            <a:ext cx="2501475" cy="307777"/>
          </a:xfrm>
          <a:prstGeom prst="rect">
            <a:avLst/>
          </a:prstGeom>
          <a:noFill/>
        </p:spPr>
        <p:txBody>
          <a:bodyPr wrap="square" rtlCol="0">
            <a:spAutoFit/>
          </a:bodyPr>
          <a:lstStyle/>
          <a:p>
            <a:pPr algn="ctr"/>
            <a:r>
              <a:rPr lang="en-US" sz="1400" i="1" dirty="0">
                <a:latin typeface="Helvetica Neue Light" panose="02000403000000020004" pitchFamily="2" charset="0"/>
                <a:ea typeface="Helvetica Neue Light" panose="02000403000000020004" pitchFamily="2" charset="0"/>
                <a:cs typeface="Helvetica Neue" panose="02000503000000020004" pitchFamily="2" charset="0"/>
              </a:rPr>
              <a:t>2. Career Planning</a:t>
            </a:r>
          </a:p>
        </p:txBody>
      </p:sp>
      <p:sp>
        <p:nvSpPr>
          <p:cNvPr id="14" name="TextBox 13">
            <a:extLst>
              <a:ext uri="{FF2B5EF4-FFF2-40B4-BE49-F238E27FC236}">
                <a16:creationId xmlns:a16="http://schemas.microsoft.com/office/drawing/2014/main" id="{38C2D08E-9814-485C-A3DC-72CDB2F1A550}"/>
              </a:ext>
            </a:extLst>
          </p:cNvPr>
          <p:cNvSpPr txBox="1"/>
          <p:nvPr/>
        </p:nvSpPr>
        <p:spPr>
          <a:xfrm>
            <a:off x="6178120" y="3420106"/>
            <a:ext cx="2811078" cy="307777"/>
          </a:xfrm>
          <a:prstGeom prst="rect">
            <a:avLst/>
          </a:prstGeom>
          <a:noFill/>
        </p:spPr>
        <p:txBody>
          <a:bodyPr wrap="square" rtlCol="0">
            <a:spAutoFit/>
          </a:bodyPr>
          <a:lstStyle/>
          <a:p>
            <a:pPr algn="ctr"/>
            <a:r>
              <a:rPr lang="en-US" sz="1400" i="1" dirty="0">
                <a:latin typeface="Helvetica Neue Light" panose="02000403000000020004" pitchFamily="2" charset="0"/>
                <a:ea typeface="Helvetica Neue Light" panose="02000403000000020004" pitchFamily="2" charset="0"/>
                <a:cs typeface="Helvetica Neue" panose="02000503000000020004" pitchFamily="2" charset="0"/>
              </a:rPr>
              <a:t>3. Degree + Certificate Programs</a:t>
            </a:r>
          </a:p>
        </p:txBody>
      </p:sp>
      <p:sp>
        <p:nvSpPr>
          <p:cNvPr id="15" name="TextBox 14">
            <a:extLst>
              <a:ext uri="{FF2B5EF4-FFF2-40B4-BE49-F238E27FC236}">
                <a16:creationId xmlns:a16="http://schemas.microsoft.com/office/drawing/2014/main" id="{AE527CE1-C406-4436-B3F9-D57C209D9D0A}"/>
              </a:ext>
            </a:extLst>
          </p:cNvPr>
          <p:cNvSpPr txBox="1"/>
          <p:nvPr/>
        </p:nvSpPr>
        <p:spPr>
          <a:xfrm>
            <a:off x="1766333" y="5631702"/>
            <a:ext cx="2501475" cy="307777"/>
          </a:xfrm>
          <a:prstGeom prst="rect">
            <a:avLst/>
          </a:prstGeom>
          <a:noFill/>
        </p:spPr>
        <p:txBody>
          <a:bodyPr wrap="square" rtlCol="0">
            <a:spAutoFit/>
          </a:bodyPr>
          <a:lstStyle/>
          <a:p>
            <a:pPr algn="ctr"/>
            <a:r>
              <a:rPr lang="en-US" sz="1400" i="1" dirty="0">
                <a:latin typeface="Helvetica Neue Light" panose="02000403000000020004" pitchFamily="2" charset="0"/>
                <a:ea typeface="Helvetica Neue Light" panose="02000403000000020004" pitchFamily="2" charset="0"/>
                <a:cs typeface="Helvetica Neue" panose="02000503000000020004" pitchFamily="2" charset="0"/>
              </a:rPr>
              <a:t>4. Admission Requirements</a:t>
            </a:r>
          </a:p>
        </p:txBody>
      </p:sp>
      <p:sp>
        <p:nvSpPr>
          <p:cNvPr id="16" name="TextBox 15">
            <a:extLst>
              <a:ext uri="{FF2B5EF4-FFF2-40B4-BE49-F238E27FC236}">
                <a16:creationId xmlns:a16="http://schemas.microsoft.com/office/drawing/2014/main" id="{606FCBA3-4EFD-4F15-A014-413BC3BD929B}"/>
              </a:ext>
            </a:extLst>
          </p:cNvPr>
          <p:cNvSpPr txBox="1"/>
          <p:nvPr/>
        </p:nvSpPr>
        <p:spPr>
          <a:xfrm>
            <a:off x="4881018" y="5631703"/>
            <a:ext cx="2501475" cy="307777"/>
          </a:xfrm>
          <a:prstGeom prst="rect">
            <a:avLst/>
          </a:prstGeom>
          <a:noFill/>
        </p:spPr>
        <p:txBody>
          <a:bodyPr wrap="square" rtlCol="0">
            <a:spAutoFit/>
          </a:bodyPr>
          <a:lstStyle/>
          <a:p>
            <a:pPr algn="ctr"/>
            <a:r>
              <a:rPr lang="en-US" sz="1400" i="1" dirty="0">
                <a:latin typeface="Helvetica Neue Light" panose="02000403000000020004" pitchFamily="2" charset="0"/>
                <a:ea typeface="Helvetica Neue Light" panose="02000403000000020004" pitchFamily="2" charset="0"/>
                <a:cs typeface="Helvetica Neue" panose="02000503000000020004" pitchFamily="2" charset="0"/>
              </a:rPr>
              <a:t>5. How to Apply</a:t>
            </a:r>
          </a:p>
        </p:txBody>
      </p:sp>
    </p:spTree>
    <p:extLst>
      <p:ext uri="{BB962C8B-B14F-4D97-AF65-F5344CB8AC3E}">
        <p14:creationId xmlns:p14="http://schemas.microsoft.com/office/powerpoint/2010/main" val="1205688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Wireframes | Home</a:t>
            </a:r>
          </a:p>
        </p:txBody>
      </p:sp>
      <p:sp>
        <p:nvSpPr>
          <p:cNvPr id="4" name="Footer Placeholder 3"/>
          <p:cNvSpPr>
            <a:spLocks noGrp="1"/>
          </p:cNvSpPr>
          <p:nvPr>
            <p:ph type="ftr" sz="quarter" idx="11"/>
          </p:nvPr>
        </p:nvSpPr>
        <p:spPr/>
        <p:txBody>
          <a:bodyPr/>
          <a:lstStyle/>
          <a:p>
            <a:r>
              <a:rPr lang="en-US" dirty="0"/>
              <a:t>Civilian and SDCCCA</a:t>
            </a:r>
          </a:p>
        </p:txBody>
      </p:sp>
      <p:pic>
        <p:nvPicPr>
          <p:cNvPr id="5" name="Picture 4">
            <a:extLst>
              <a:ext uri="{FF2B5EF4-FFF2-40B4-BE49-F238E27FC236}">
                <a16:creationId xmlns:a16="http://schemas.microsoft.com/office/drawing/2014/main" id="{F6AF5EA8-01E0-46B3-B94F-4F7C5E72E5C9}"/>
              </a:ext>
            </a:extLst>
          </p:cNvPr>
          <p:cNvPicPr>
            <a:picLocks noChangeAspect="1"/>
          </p:cNvPicPr>
          <p:nvPr/>
        </p:nvPicPr>
        <p:blipFill>
          <a:blip r:embed="rId2"/>
          <a:stretch>
            <a:fillRect/>
          </a:stretch>
        </p:blipFill>
        <p:spPr>
          <a:xfrm>
            <a:off x="457200" y="1121863"/>
            <a:ext cx="8123972" cy="4614273"/>
          </a:xfrm>
          <a:prstGeom prst="rect">
            <a:avLst/>
          </a:prstGeom>
        </p:spPr>
      </p:pic>
    </p:spTree>
    <p:extLst>
      <p:ext uri="{BB962C8B-B14F-4D97-AF65-F5344CB8AC3E}">
        <p14:creationId xmlns:p14="http://schemas.microsoft.com/office/powerpoint/2010/main" val="2600470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Wireframes | Career Planning</a:t>
            </a:r>
          </a:p>
        </p:txBody>
      </p:sp>
      <p:sp>
        <p:nvSpPr>
          <p:cNvPr id="4" name="Footer Placeholder 3"/>
          <p:cNvSpPr>
            <a:spLocks noGrp="1"/>
          </p:cNvSpPr>
          <p:nvPr>
            <p:ph type="ftr" sz="quarter" idx="11"/>
          </p:nvPr>
        </p:nvSpPr>
        <p:spPr/>
        <p:txBody>
          <a:bodyPr/>
          <a:lstStyle/>
          <a:p>
            <a:r>
              <a:rPr lang="en-US" dirty="0"/>
              <a:t>Civilian and SDCCCA</a:t>
            </a:r>
          </a:p>
        </p:txBody>
      </p:sp>
      <p:pic>
        <p:nvPicPr>
          <p:cNvPr id="6" name="Picture 5">
            <a:extLst>
              <a:ext uri="{FF2B5EF4-FFF2-40B4-BE49-F238E27FC236}">
                <a16:creationId xmlns:a16="http://schemas.microsoft.com/office/drawing/2014/main" id="{F7839D74-CE99-4A49-B72C-BD2B6847BC91}"/>
              </a:ext>
            </a:extLst>
          </p:cNvPr>
          <p:cNvPicPr>
            <a:picLocks noChangeAspect="1"/>
          </p:cNvPicPr>
          <p:nvPr/>
        </p:nvPicPr>
        <p:blipFill>
          <a:blip r:embed="rId2"/>
          <a:stretch>
            <a:fillRect/>
          </a:stretch>
        </p:blipFill>
        <p:spPr>
          <a:xfrm>
            <a:off x="457200" y="1121863"/>
            <a:ext cx="8123972" cy="4614273"/>
          </a:xfrm>
          <a:prstGeom prst="rect">
            <a:avLst/>
          </a:prstGeom>
        </p:spPr>
      </p:pic>
    </p:spTree>
    <p:extLst>
      <p:ext uri="{BB962C8B-B14F-4D97-AF65-F5344CB8AC3E}">
        <p14:creationId xmlns:p14="http://schemas.microsoft.com/office/powerpoint/2010/main" val="2851373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Wireframes | Degree + Certificate Programs</a:t>
            </a:r>
          </a:p>
        </p:txBody>
      </p:sp>
      <p:sp>
        <p:nvSpPr>
          <p:cNvPr id="4" name="Footer Placeholder 3"/>
          <p:cNvSpPr>
            <a:spLocks noGrp="1"/>
          </p:cNvSpPr>
          <p:nvPr>
            <p:ph type="ftr" sz="quarter" idx="11"/>
          </p:nvPr>
        </p:nvSpPr>
        <p:spPr/>
        <p:txBody>
          <a:bodyPr/>
          <a:lstStyle/>
          <a:p>
            <a:r>
              <a:rPr lang="en-US" dirty="0"/>
              <a:t>Civilian and SDCCCA</a:t>
            </a:r>
          </a:p>
        </p:txBody>
      </p:sp>
      <p:pic>
        <p:nvPicPr>
          <p:cNvPr id="5" name="Picture 4">
            <a:extLst>
              <a:ext uri="{FF2B5EF4-FFF2-40B4-BE49-F238E27FC236}">
                <a16:creationId xmlns:a16="http://schemas.microsoft.com/office/drawing/2014/main" id="{8FE1B5A3-4BB4-40BF-BD17-ED6C02A32480}"/>
              </a:ext>
            </a:extLst>
          </p:cNvPr>
          <p:cNvPicPr>
            <a:picLocks noChangeAspect="1"/>
          </p:cNvPicPr>
          <p:nvPr/>
        </p:nvPicPr>
        <p:blipFill>
          <a:blip r:embed="rId2"/>
          <a:stretch>
            <a:fillRect/>
          </a:stretch>
        </p:blipFill>
        <p:spPr>
          <a:xfrm>
            <a:off x="457200" y="1121863"/>
            <a:ext cx="8123972" cy="4614273"/>
          </a:xfrm>
          <a:prstGeom prst="rect">
            <a:avLst/>
          </a:prstGeom>
        </p:spPr>
      </p:pic>
    </p:spTree>
    <p:extLst>
      <p:ext uri="{BB962C8B-B14F-4D97-AF65-F5344CB8AC3E}">
        <p14:creationId xmlns:p14="http://schemas.microsoft.com/office/powerpoint/2010/main" val="1249814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Wireframes | Admission Requirements</a:t>
            </a:r>
          </a:p>
        </p:txBody>
      </p:sp>
      <p:sp>
        <p:nvSpPr>
          <p:cNvPr id="4" name="Footer Placeholder 3"/>
          <p:cNvSpPr>
            <a:spLocks noGrp="1"/>
          </p:cNvSpPr>
          <p:nvPr>
            <p:ph type="ftr" sz="quarter" idx="11"/>
          </p:nvPr>
        </p:nvSpPr>
        <p:spPr/>
        <p:txBody>
          <a:bodyPr/>
          <a:lstStyle/>
          <a:p>
            <a:r>
              <a:rPr lang="en-US" dirty="0"/>
              <a:t>Civilian and SDCCCA</a:t>
            </a:r>
          </a:p>
        </p:txBody>
      </p:sp>
      <p:pic>
        <p:nvPicPr>
          <p:cNvPr id="5" name="Picture 4">
            <a:extLst>
              <a:ext uri="{FF2B5EF4-FFF2-40B4-BE49-F238E27FC236}">
                <a16:creationId xmlns:a16="http://schemas.microsoft.com/office/drawing/2014/main" id="{37F2BDCF-AF6F-4CD2-B566-7610FECF4419}"/>
              </a:ext>
            </a:extLst>
          </p:cNvPr>
          <p:cNvPicPr>
            <a:picLocks noChangeAspect="1"/>
          </p:cNvPicPr>
          <p:nvPr/>
        </p:nvPicPr>
        <p:blipFill>
          <a:blip r:embed="rId2"/>
          <a:stretch>
            <a:fillRect/>
          </a:stretch>
        </p:blipFill>
        <p:spPr>
          <a:xfrm>
            <a:off x="457200" y="1121863"/>
            <a:ext cx="8123972" cy="4614273"/>
          </a:xfrm>
          <a:prstGeom prst="rect">
            <a:avLst/>
          </a:prstGeom>
        </p:spPr>
      </p:pic>
    </p:spTree>
    <p:extLst>
      <p:ext uri="{BB962C8B-B14F-4D97-AF65-F5344CB8AC3E}">
        <p14:creationId xmlns:p14="http://schemas.microsoft.com/office/powerpoint/2010/main" val="2211521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Wireframes | How to Apply</a:t>
            </a:r>
          </a:p>
        </p:txBody>
      </p:sp>
      <p:sp>
        <p:nvSpPr>
          <p:cNvPr id="4" name="Footer Placeholder 3"/>
          <p:cNvSpPr>
            <a:spLocks noGrp="1"/>
          </p:cNvSpPr>
          <p:nvPr>
            <p:ph type="ftr" sz="quarter" idx="11"/>
          </p:nvPr>
        </p:nvSpPr>
        <p:spPr/>
        <p:txBody>
          <a:bodyPr/>
          <a:lstStyle/>
          <a:p>
            <a:r>
              <a:rPr lang="en-US" dirty="0"/>
              <a:t>Civilian and SDCCCA</a:t>
            </a:r>
          </a:p>
        </p:txBody>
      </p:sp>
      <p:pic>
        <p:nvPicPr>
          <p:cNvPr id="5" name="Picture 4">
            <a:extLst>
              <a:ext uri="{FF2B5EF4-FFF2-40B4-BE49-F238E27FC236}">
                <a16:creationId xmlns:a16="http://schemas.microsoft.com/office/drawing/2014/main" id="{E4C9B83F-FA3B-4C1D-B351-7E57D9D237A8}"/>
              </a:ext>
            </a:extLst>
          </p:cNvPr>
          <p:cNvPicPr>
            <a:picLocks noChangeAspect="1"/>
          </p:cNvPicPr>
          <p:nvPr/>
        </p:nvPicPr>
        <p:blipFill>
          <a:blip r:embed="rId2"/>
          <a:stretch>
            <a:fillRect/>
          </a:stretch>
        </p:blipFill>
        <p:spPr>
          <a:xfrm>
            <a:off x="457200" y="1121863"/>
            <a:ext cx="8123972" cy="4614273"/>
          </a:xfrm>
          <a:prstGeom prst="rect">
            <a:avLst/>
          </a:prstGeom>
        </p:spPr>
      </p:pic>
    </p:spTree>
    <p:extLst>
      <p:ext uri="{BB962C8B-B14F-4D97-AF65-F5344CB8AC3E}">
        <p14:creationId xmlns:p14="http://schemas.microsoft.com/office/powerpoint/2010/main" val="2526710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871E-2D62-B843-8934-A35CA0266BFC}"/>
              </a:ext>
            </a:extLst>
          </p:cNvPr>
          <p:cNvSpPr>
            <a:spLocks noGrp="1"/>
          </p:cNvSpPr>
          <p:nvPr>
            <p:ph type="ctrTitle"/>
          </p:nvPr>
        </p:nvSpPr>
        <p:spPr/>
        <p:txBody>
          <a:bodyPr/>
          <a:lstStyle/>
          <a:p>
            <a:r>
              <a:rPr lang="en-US" dirty="0"/>
              <a:t>Technology Recommendation</a:t>
            </a:r>
          </a:p>
        </p:txBody>
      </p:sp>
      <p:sp>
        <p:nvSpPr>
          <p:cNvPr id="5" name="Footer Placeholder 3">
            <a:extLst>
              <a:ext uri="{FF2B5EF4-FFF2-40B4-BE49-F238E27FC236}">
                <a16:creationId xmlns:a16="http://schemas.microsoft.com/office/drawing/2014/main" id="{5AC8A979-DC9D-1040-8E5C-ABDA665962E7}"/>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4079593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Recommendation</a:t>
            </a:r>
          </a:p>
        </p:txBody>
      </p:sp>
      <p:sp>
        <p:nvSpPr>
          <p:cNvPr id="4" name="Footer Placeholder 3"/>
          <p:cNvSpPr>
            <a:spLocks noGrp="1"/>
          </p:cNvSpPr>
          <p:nvPr>
            <p:ph type="ftr" sz="quarter" idx="11"/>
          </p:nvPr>
        </p:nvSpPr>
        <p:spPr/>
        <p:txBody>
          <a:bodyPr/>
          <a:lstStyle/>
          <a:p>
            <a:r>
              <a:rPr lang="en-US" dirty="0"/>
              <a:t>Civilian and SDCCCA</a:t>
            </a:r>
          </a:p>
        </p:txBody>
      </p:sp>
      <p:sp>
        <p:nvSpPr>
          <p:cNvPr id="15" name="TextBox 14">
            <a:extLst>
              <a:ext uri="{FF2B5EF4-FFF2-40B4-BE49-F238E27FC236}">
                <a16:creationId xmlns:a16="http://schemas.microsoft.com/office/drawing/2014/main" id="{99CE1A1F-1532-4A3E-9E4E-A59E73E483E1}"/>
              </a:ext>
            </a:extLst>
          </p:cNvPr>
          <p:cNvSpPr txBox="1"/>
          <p:nvPr/>
        </p:nvSpPr>
        <p:spPr>
          <a:xfrm>
            <a:off x="457200" y="1172730"/>
            <a:ext cx="8013032" cy="3693319"/>
          </a:xfrm>
          <a:prstGeom prst="rect">
            <a:avLst/>
          </a:prstGeom>
          <a:noFill/>
        </p:spPr>
        <p:txBody>
          <a:bodyPr wrap="square" rtlCol="0">
            <a:spAutoFit/>
          </a:bodyPr>
          <a:lstStyle/>
          <a:p>
            <a:r>
              <a:rPr lang="en-US" dirty="0">
                <a:latin typeface="Helvetica Neue Light" panose="02000403000000020004" pitchFamily="2" charset="0"/>
                <a:ea typeface="Helvetica Neue Light" panose="02000403000000020004" pitchFamily="2" charset="0"/>
              </a:rPr>
              <a:t>During the phase 1 discovery, we learned of the need to implement a stable, scalable, easy-to-use Content Management System (CMS) platform that supports a new user experience and content approach across ~10 participating colleges within the SD/IMP region. </a:t>
            </a:r>
          </a:p>
          <a:p>
            <a:endParaRPr lang="en-US" dirty="0">
              <a:latin typeface="Helvetica Neue Light" panose="02000403000000020004" pitchFamily="2" charset="0"/>
              <a:ea typeface="Helvetica Neue Light" panose="02000403000000020004" pitchFamily="2" charset="0"/>
            </a:endParaRPr>
          </a:p>
          <a:p>
            <a:r>
              <a:rPr lang="en-US" dirty="0">
                <a:latin typeface="Helvetica Neue Light" panose="02000403000000020004" pitchFamily="2" charset="0"/>
                <a:ea typeface="Helvetica Neue Light" panose="02000403000000020004" pitchFamily="2" charset="0"/>
              </a:rPr>
              <a:t>While each college website may have their own specific needs or heritage CMS, it’s critical to maintain a student-first approach and develop a consistent architecture, content strategy and look/feel across the region. </a:t>
            </a:r>
          </a:p>
          <a:p>
            <a:endParaRPr lang="en-US" dirty="0">
              <a:latin typeface="Helvetica Neue Light" panose="02000403000000020004" pitchFamily="2" charset="0"/>
              <a:ea typeface="Helvetica Neue Light" panose="02000403000000020004" pitchFamily="2" charset="0"/>
            </a:endParaRPr>
          </a:p>
          <a:p>
            <a:r>
              <a:rPr lang="en-US" dirty="0">
                <a:latin typeface="Helvetica Neue Light" panose="02000403000000020004" pitchFamily="2" charset="0"/>
                <a:ea typeface="Helvetica Neue Light" panose="02000403000000020004" pitchFamily="2" charset="0"/>
              </a:rPr>
              <a:t>A huge benefit of this approach is the ability to use this platform as a tool to enable governance that will significantly improve and streamline the day-to-day operations of the college website – in this case, the website being the place the majority of users begin their college journey. </a:t>
            </a:r>
          </a:p>
        </p:txBody>
      </p:sp>
    </p:spTree>
    <p:extLst>
      <p:ext uri="{BB962C8B-B14F-4D97-AF65-F5344CB8AC3E}">
        <p14:creationId xmlns:p14="http://schemas.microsoft.com/office/powerpoint/2010/main" val="330749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888-3E8A-4543-8BC4-9B7B854A8DF7}"/>
              </a:ext>
            </a:extLst>
          </p:cNvPr>
          <p:cNvSpPr>
            <a:spLocks noGrp="1"/>
          </p:cNvSpPr>
          <p:nvPr>
            <p:ph type="title"/>
          </p:nvPr>
        </p:nvSpPr>
        <p:spPr/>
        <p:txBody>
          <a:bodyPr/>
          <a:lstStyle/>
          <a:p>
            <a:r>
              <a:rPr lang="en-US" dirty="0"/>
              <a:t>Theme 1 | The Philosophy</a:t>
            </a:r>
          </a:p>
        </p:txBody>
      </p:sp>
      <p:sp>
        <p:nvSpPr>
          <p:cNvPr id="3" name="Content Placeholder 2">
            <a:extLst>
              <a:ext uri="{FF2B5EF4-FFF2-40B4-BE49-F238E27FC236}">
                <a16:creationId xmlns:a16="http://schemas.microsoft.com/office/drawing/2014/main" id="{225F7EB9-8716-0F4B-8DF3-0B76307A89BB}"/>
              </a:ext>
            </a:extLst>
          </p:cNvPr>
          <p:cNvSpPr>
            <a:spLocks noGrp="1"/>
          </p:cNvSpPr>
          <p:nvPr>
            <p:ph idx="1"/>
          </p:nvPr>
        </p:nvSpPr>
        <p:spPr/>
        <p:txBody>
          <a:bodyPr>
            <a:normAutofit/>
          </a:bodyPr>
          <a:lstStyle/>
          <a:p>
            <a:pPr marL="0" indent="0" fontAlgn="base">
              <a:buNone/>
            </a:pPr>
            <a:endParaRPr lang="en-US" sz="1800" dirty="0">
              <a:solidFill>
                <a:schemeClr val="tx1"/>
              </a:solidFill>
            </a:endParaRPr>
          </a:p>
          <a:p>
            <a:pPr marL="0" indent="0" fontAlgn="base">
              <a:buNone/>
            </a:pPr>
            <a:r>
              <a:rPr lang="en-US" sz="1800" dirty="0">
                <a:solidFill>
                  <a:schemeClr val="tx1"/>
                </a:solidFill>
              </a:rPr>
              <a:t>THEME: A global, omnipresent student-first approach is priority number one.</a:t>
            </a:r>
          </a:p>
          <a:p>
            <a:pPr marL="0" indent="0" fontAlgn="base">
              <a:buNone/>
            </a:pPr>
            <a:endParaRPr lang="en-US" sz="1800" dirty="0">
              <a:solidFill>
                <a:schemeClr val="tx1"/>
              </a:solidFill>
            </a:endParaRPr>
          </a:p>
          <a:p>
            <a:pPr marL="0" indent="0">
              <a:buNone/>
            </a:pPr>
            <a:r>
              <a:rPr lang="en-US" sz="1800" dirty="0">
                <a:solidFill>
                  <a:schemeClr val="tx1"/>
                </a:solidFill>
              </a:rPr>
              <a:t>OBSERVATION: A flat, unclear hierarchy directed to an internal audience (faculty/staff) creates a poor user experience for the primary audience (prospective and current students), leading to confusion and choice overload, making it difficult for users to make a decision when faced with so many options that do not apply to them. </a:t>
            </a:r>
          </a:p>
          <a:p>
            <a:pPr marL="0" indent="0" fontAlgn="base">
              <a:buNone/>
            </a:pPr>
            <a:endParaRPr lang="en-US" sz="1800" dirty="0">
              <a:solidFill>
                <a:schemeClr val="tx1"/>
              </a:solidFill>
            </a:endParaRPr>
          </a:p>
          <a:p>
            <a:pPr marL="0" indent="0" fontAlgn="base">
              <a:buNone/>
            </a:pPr>
            <a:r>
              <a:rPr lang="en-US" sz="1800" dirty="0">
                <a:solidFill>
                  <a:schemeClr val="tx1"/>
                </a:solidFill>
              </a:rPr>
              <a:t>RECOMMENDATION: Build a website navigation that meets the overarching student-first philosophy and specifically targets the primary audience (prospective and current students).</a:t>
            </a:r>
          </a:p>
        </p:txBody>
      </p:sp>
      <p:sp>
        <p:nvSpPr>
          <p:cNvPr id="4" name="Footer Placeholder 3">
            <a:extLst>
              <a:ext uri="{FF2B5EF4-FFF2-40B4-BE49-F238E27FC236}">
                <a16:creationId xmlns:a16="http://schemas.microsoft.com/office/drawing/2014/main" id="{44EDCD3E-5D9D-164A-B2EB-42981F4676DB}"/>
              </a:ext>
            </a:extLst>
          </p:cNvPr>
          <p:cNvSpPr>
            <a:spLocks noGrp="1"/>
          </p:cNvSpPr>
          <p:nvPr>
            <p:ph type="ftr" sz="quarter" idx="11"/>
          </p:nvPr>
        </p:nvSpPr>
        <p:spPr/>
        <p:txBody>
          <a:bodyPr/>
          <a:lstStyle/>
          <a:p>
            <a:r>
              <a:rPr lang="en-US" dirty="0"/>
              <a:t>Civilian and SDICCC</a:t>
            </a:r>
          </a:p>
        </p:txBody>
      </p:sp>
    </p:spTree>
    <p:extLst>
      <p:ext uri="{BB962C8B-B14F-4D97-AF65-F5344CB8AC3E}">
        <p14:creationId xmlns:p14="http://schemas.microsoft.com/office/powerpoint/2010/main" val="2796385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Recommendation</a:t>
            </a:r>
          </a:p>
        </p:txBody>
      </p:sp>
      <p:sp>
        <p:nvSpPr>
          <p:cNvPr id="4" name="Footer Placeholder 3"/>
          <p:cNvSpPr>
            <a:spLocks noGrp="1"/>
          </p:cNvSpPr>
          <p:nvPr>
            <p:ph type="ftr" sz="quarter" idx="11"/>
          </p:nvPr>
        </p:nvSpPr>
        <p:spPr/>
        <p:txBody>
          <a:bodyPr/>
          <a:lstStyle/>
          <a:p>
            <a:r>
              <a:rPr lang="en-US" dirty="0"/>
              <a:t>Civilian and SDCCCA</a:t>
            </a:r>
          </a:p>
        </p:txBody>
      </p:sp>
      <p:sp>
        <p:nvSpPr>
          <p:cNvPr id="15" name="TextBox 14">
            <a:extLst>
              <a:ext uri="{FF2B5EF4-FFF2-40B4-BE49-F238E27FC236}">
                <a16:creationId xmlns:a16="http://schemas.microsoft.com/office/drawing/2014/main" id="{99CE1A1F-1532-4A3E-9E4E-A59E73E483E1}"/>
              </a:ext>
            </a:extLst>
          </p:cNvPr>
          <p:cNvSpPr txBox="1"/>
          <p:nvPr/>
        </p:nvSpPr>
        <p:spPr>
          <a:xfrm>
            <a:off x="457200" y="1172730"/>
            <a:ext cx="8229600" cy="2893100"/>
          </a:xfrm>
          <a:prstGeom prst="rect">
            <a:avLst/>
          </a:prstGeom>
          <a:noFill/>
        </p:spPr>
        <p:txBody>
          <a:bodyPr wrap="square" rtlCol="0">
            <a:spAutoFit/>
          </a:bodyPr>
          <a:lstStyle/>
          <a:p>
            <a:r>
              <a:rPr lang="en-US" sz="1300" dirty="0">
                <a:latin typeface="Helvetica Neue Light" panose="02000403000000020004" pitchFamily="2" charset="0"/>
                <a:ea typeface="Helvetica Neue Light" panose="02000403000000020004" pitchFamily="2" charset="0"/>
              </a:rPr>
              <a:t>We’re exploring CMS models and technologies that provide the following benefits: </a:t>
            </a:r>
          </a:p>
          <a:p>
            <a:endParaRPr lang="en-US" sz="1300" dirty="0">
              <a:latin typeface="Helvetica Neue Light" panose="02000403000000020004" pitchFamily="2" charset="0"/>
              <a:ea typeface="Helvetica Neue Light" panose="02000403000000020004" pitchFamily="2" charset="0"/>
            </a:endParaRPr>
          </a:p>
          <a:p>
            <a:endParaRPr lang="en-US" sz="1300" dirty="0">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en-US" sz="1300" b="1" dirty="0">
                <a:latin typeface="Helvetica Neue Light" panose="02000403000000020004" pitchFamily="2" charset="0"/>
                <a:ea typeface="Helvetica Neue Light" panose="02000403000000020004" pitchFamily="2" charset="0"/>
              </a:rPr>
              <a:t>Increased efficiencies</a:t>
            </a:r>
            <a:r>
              <a:rPr lang="en-US" sz="1300" dirty="0">
                <a:latin typeface="Helvetica Neue Light" panose="02000403000000020004" pitchFamily="2" charset="0"/>
                <a:ea typeface="Helvetica Neue Light" panose="02000403000000020004" pitchFamily="2" charset="0"/>
              </a:rPr>
              <a:t> - Content should be published easily and efficiently as editing and revisions should not require visual design or coding knowledge</a:t>
            </a:r>
          </a:p>
          <a:p>
            <a:pPr marL="285750" indent="-285750">
              <a:buFont typeface="Arial" panose="020B0604020202020204" pitchFamily="34" charset="0"/>
              <a:buChar char="•"/>
            </a:pPr>
            <a:r>
              <a:rPr lang="en-US" sz="1300" b="1" dirty="0">
                <a:latin typeface="Helvetica Neue Light" panose="02000403000000020004" pitchFamily="2" charset="0"/>
                <a:ea typeface="Helvetica Neue Light" panose="02000403000000020004" pitchFamily="2" charset="0"/>
              </a:rPr>
              <a:t>Better SEO</a:t>
            </a:r>
            <a:r>
              <a:rPr lang="en-US" sz="1300" dirty="0">
                <a:latin typeface="Helvetica Neue Light" panose="02000403000000020004" pitchFamily="2" charset="0"/>
                <a:ea typeface="Helvetica Neue Light" panose="02000403000000020004" pitchFamily="2" charset="0"/>
              </a:rPr>
              <a:t> - Increase search engine ranking </a:t>
            </a:r>
          </a:p>
          <a:p>
            <a:pPr marL="285750" indent="-285750">
              <a:buFont typeface="Arial" panose="020B0604020202020204" pitchFamily="34" charset="0"/>
              <a:buChar char="•"/>
            </a:pPr>
            <a:r>
              <a:rPr lang="en-US" sz="1300" b="1" dirty="0">
                <a:latin typeface="Helvetica Neue Light" panose="02000403000000020004" pitchFamily="2" charset="0"/>
                <a:ea typeface="Helvetica Neue Light" panose="02000403000000020004" pitchFamily="2" charset="0"/>
              </a:rPr>
              <a:t>Repeatable process</a:t>
            </a:r>
            <a:r>
              <a:rPr lang="en-US" sz="1300" dirty="0">
                <a:latin typeface="Helvetica Neue Light" panose="02000403000000020004" pitchFamily="2" charset="0"/>
                <a:ea typeface="Helvetica Neue Light" panose="02000403000000020004" pitchFamily="2" charset="0"/>
              </a:rPr>
              <a:t> - Workflow is a core feature of any good CMS; irrespective of how basic a workflow needs might be, workflows will ensure you maintain control over content</a:t>
            </a:r>
          </a:p>
          <a:p>
            <a:pPr marL="285750" indent="-285750">
              <a:buFont typeface="Arial" panose="020B0604020202020204" pitchFamily="34" charset="0"/>
              <a:buChar char="•"/>
            </a:pPr>
            <a:r>
              <a:rPr lang="en-US" sz="1300" b="1" dirty="0">
                <a:latin typeface="Helvetica Neue Light" panose="02000403000000020004" pitchFamily="2" charset="0"/>
                <a:ea typeface="Helvetica Neue Light" panose="02000403000000020004" pitchFamily="2" charset="0"/>
              </a:rPr>
              <a:t>Security</a:t>
            </a:r>
            <a:r>
              <a:rPr lang="en-US" sz="1300" dirty="0">
                <a:latin typeface="Helvetica Neue Light" panose="02000403000000020004" pitchFamily="2" charset="0"/>
                <a:ea typeface="Helvetica Neue Light" panose="02000403000000020004" pitchFamily="2" charset="0"/>
              </a:rPr>
              <a:t> - As a SaaS based service</a:t>
            </a:r>
          </a:p>
          <a:p>
            <a:pPr marL="285750" indent="-285750">
              <a:buFont typeface="Arial" panose="020B0604020202020204" pitchFamily="34" charset="0"/>
              <a:buChar char="•"/>
            </a:pPr>
            <a:r>
              <a:rPr lang="en-US" sz="1300" b="1" dirty="0">
                <a:latin typeface="Helvetica Neue Light" panose="02000403000000020004" pitchFamily="2" charset="0"/>
                <a:ea typeface="Helvetica Neue Light" panose="02000403000000020004" pitchFamily="2" charset="0"/>
              </a:rPr>
              <a:t>Scalability</a:t>
            </a:r>
            <a:r>
              <a:rPr lang="en-US" sz="1300" dirty="0">
                <a:latin typeface="Helvetica Neue Light" panose="02000403000000020004" pitchFamily="2" charset="0"/>
                <a:ea typeface="Helvetica Neue Light" panose="02000403000000020004" pitchFamily="2" charset="0"/>
              </a:rPr>
              <a:t> - Automatically scale to add websites, digital assets and manage traffic fluctuations with unlimited platform users</a:t>
            </a:r>
          </a:p>
          <a:p>
            <a:pPr marL="285750" indent="-285750">
              <a:buFont typeface="Arial" panose="020B0604020202020204" pitchFamily="34" charset="0"/>
              <a:buChar char="•"/>
            </a:pPr>
            <a:r>
              <a:rPr lang="en-US" sz="1300" b="1" dirty="0">
                <a:latin typeface="Helvetica Neue Light" panose="02000403000000020004" pitchFamily="2" charset="0"/>
                <a:ea typeface="Helvetica Neue Light" panose="02000403000000020004" pitchFamily="2" charset="0"/>
              </a:rPr>
              <a:t>Support</a:t>
            </a:r>
            <a:r>
              <a:rPr lang="en-US" sz="1300" dirty="0">
                <a:latin typeface="Helvetica Neue Light" panose="02000403000000020004" pitchFamily="2" charset="0"/>
                <a:ea typeface="Helvetica Neue Light" panose="02000403000000020004" pitchFamily="2" charset="0"/>
              </a:rPr>
              <a:t> - Pick up the phone and reach support for simple to complex requests</a:t>
            </a:r>
          </a:p>
          <a:p>
            <a:pPr marL="285750" indent="-285750">
              <a:buFont typeface="Arial" panose="020B0604020202020204" pitchFamily="34" charset="0"/>
              <a:buChar char="•"/>
            </a:pPr>
            <a:r>
              <a:rPr lang="en-US" sz="1300" b="1" dirty="0">
                <a:latin typeface="Helvetica Neue Light" panose="02000403000000020004" pitchFamily="2" charset="0"/>
                <a:ea typeface="Helvetica Neue Light" panose="02000403000000020004" pitchFamily="2" charset="0"/>
              </a:rPr>
              <a:t>Future proof </a:t>
            </a:r>
            <a:r>
              <a:rPr lang="en-US" sz="1300" dirty="0">
                <a:latin typeface="Helvetica Neue Light" panose="02000403000000020004" pitchFamily="2" charset="0"/>
                <a:ea typeface="Helvetica Neue Light" panose="02000403000000020004" pitchFamily="2" charset="0"/>
              </a:rPr>
              <a:t>- Content flexibility across a variety of platforms not limited to the website: Amazon Alexa, Mobile Apps, Video Games, VR Experience…</a:t>
            </a:r>
          </a:p>
        </p:txBody>
      </p:sp>
    </p:spTree>
    <p:extLst>
      <p:ext uri="{BB962C8B-B14F-4D97-AF65-F5344CB8AC3E}">
        <p14:creationId xmlns:p14="http://schemas.microsoft.com/office/powerpoint/2010/main" val="3058388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8A78-A0EC-2941-8D10-1DF2AF86FFA2}"/>
              </a:ext>
            </a:extLst>
          </p:cNvPr>
          <p:cNvSpPr>
            <a:spLocks noGrp="1"/>
          </p:cNvSpPr>
          <p:nvPr>
            <p:ph type="ctrTitle"/>
          </p:nvPr>
        </p:nvSpPr>
        <p:spPr/>
        <p:txBody>
          <a:bodyPr/>
          <a:lstStyle/>
          <a:p>
            <a:r>
              <a:rPr lang="en-US" dirty="0"/>
              <a:t>Potential Timeline</a:t>
            </a:r>
          </a:p>
        </p:txBody>
      </p:sp>
      <p:sp>
        <p:nvSpPr>
          <p:cNvPr id="4" name="Footer Placeholder 3">
            <a:extLst>
              <a:ext uri="{FF2B5EF4-FFF2-40B4-BE49-F238E27FC236}">
                <a16:creationId xmlns:a16="http://schemas.microsoft.com/office/drawing/2014/main" id="{6FE2DFB2-5D7E-924B-B9B9-5897CCBA6282}"/>
              </a:ext>
            </a:extLst>
          </p:cNvPr>
          <p:cNvSpPr>
            <a:spLocks noGrp="1"/>
          </p:cNvSpPr>
          <p:nvPr>
            <p:ph type="ftr" sz="quarter" idx="11"/>
          </p:nvPr>
        </p:nvSpPr>
        <p:spPr/>
        <p:txBody>
          <a:bodyPr/>
          <a:lstStyle/>
          <a:p>
            <a:r>
              <a:rPr lang="en-US" dirty="0"/>
              <a:t>Civilian and SDICCCA</a:t>
            </a:r>
          </a:p>
        </p:txBody>
      </p:sp>
    </p:spTree>
    <p:extLst>
      <p:ext uri="{BB962C8B-B14F-4D97-AF65-F5344CB8AC3E}">
        <p14:creationId xmlns:p14="http://schemas.microsoft.com/office/powerpoint/2010/main" val="1329675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Civilian and SDICCCA</a:t>
            </a:r>
          </a:p>
        </p:txBody>
      </p:sp>
      <p:sp>
        <p:nvSpPr>
          <p:cNvPr id="9" name="Title 1">
            <a:extLst>
              <a:ext uri="{FF2B5EF4-FFF2-40B4-BE49-F238E27FC236}">
                <a16:creationId xmlns:a16="http://schemas.microsoft.com/office/drawing/2014/main" id="{7DB760F5-AE54-1048-8789-AD8D012FA017}"/>
              </a:ext>
            </a:extLst>
          </p:cNvPr>
          <p:cNvSpPr>
            <a:spLocks noGrp="1"/>
          </p:cNvSpPr>
          <p:nvPr>
            <p:ph type="title"/>
          </p:nvPr>
        </p:nvSpPr>
        <p:spPr>
          <a:xfrm>
            <a:off x="457200" y="274638"/>
            <a:ext cx="8229600" cy="645429"/>
          </a:xfrm>
        </p:spPr>
        <p:txBody>
          <a:bodyPr/>
          <a:lstStyle/>
          <a:p>
            <a:r>
              <a:rPr lang="en-US" dirty="0"/>
              <a:t>High-level Timeline</a:t>
            </a:r>
          </a:p>
        </p:txBody>
      </p:sp>
      <p:pic>
        <p:nvPicPr>
          <p:cNvPr id="3" name="Picture 2">
            <a:extLst>
              <a:ext uri="{FF2B5EF4-FFF2-40B4-BE49-F238E27FC236}">
                <a16:creationId xmlns:a16="http://schemas.microsoft.com/office/drawing/2014/main" id="{882CDB58-2A31-BE44-9007-44A85A77AC73}"/>
              </a:ext>
            </a:extLst>
          </p:cNvPr>
          <p:cNvPicPr>
            <a:picLocks noChangeAspect="1"/>
          </p:cNvPicPr>
          <p:nvPr/>
        </p:nvPicPr>
        <p:blipFill>
          <a:blip r:embed="rId2"/>
          <a:stretch>
            <a:fillRect/>
          </a:stretch>
        </p:blipFill>
        <p:spPr>
          <a:xfrm>
            <a:off x="0" y="1711971"/>
            <a:ext cx="9144000" cy="1565069"/>
          </a:xfrm>
          <a:prstGeom prst="rect">
            <a:avLst/>
          </a:prstGeom>
        </p:spPr>
      </p:pic>
    </p:spTree>
    <p:extLst>
      <p:ext uri="{BB962C8B-B14F-4D97-AF65-F5344CB8AC3E}">
        <p14:creationId xmlns:p14="http://schemas.microsoft.com/office/powerpoint/2010/main" val="1223360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We’ll Work Together</a:t>
            </a:r>
          </a:p>
        </p:txBody>
      </p:sp>
      <p:sp>
        <p:nvSpPr>
          <p:cNvPr id="4" name="Footer Placeholder 3"/>
          <p:cNvSpPr>
            <a:spLocks noGrp="1"/>
          </p:cNvSpPr>
          <p:nvPr>
            <p:ph type="ftr" sz="quarter" idx="11"/>
          </p:nvPr>
        </p:nvSpPr>
        <p:spPr/>
        <p:txBody>
          <a:bodyPr/>
          <a:lstStyle/>
          <a:p>
            <a:r>
              <a:rPr lang="en-US" dirty="0"/>
              <a:t>Civilian and SDICCCA</a:t>
            </a:r>
          </a:p>
        </p:txBody>
      </p:sp>
      <p:sp>
        <p:nvSpPr>
          <p:cNvPr id="15" name="TextBox 14">
            <a:extLst>
              <a:ext uri="{FF2B5EF4-FFF2-40B4-BE49-F238E27FC236}">
                <a16:creationId xmlns:a16="http://schemas.microsoft.com/office/drawing/2014/main" id="{99CE1A1F-1532-4A3E-9E4E-A59E73E483E1}"/>
              </a:ext>
            </a:extLst>
          </p:cNvPr>
          <p:cNvSpPr txBox="1"/>
          <p:nvPr/>
        </p:nvSpPr>
        <p:spPr>
          <a:xfrm>
            <a:off x="457200" y="1172730"/>
            <a:ext cx="8313821" cy="5324535"/>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In order to execute a quality program and meet intended timelines, we’ll collaborate via:</a:t>
            </a:r>
          </a:p>
          <a:p>
            <a:endParaRPr lang="en-US" sz="2000" i="1" dirty="0">
              <a:latin typeface="Helvetica Neue Light" panose="02000403000000020004" pitchFamily="2" charset="0"/>
              <a:ea typeface="Helvetica Neue Light" panose="02000403000000020004" pitchFamily="2" charset="0"/>
            </a:endParaRPr>
          </a:p>
          <a:p>
            <a:pPr marL="342900" indent="-342900">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Participation in frequent review meetings and brainstorms</a:t>
            </a:r>
          </a:p>
          <a:p>
            <a:pPr marL="342900" indent="-342900">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Commitment to two rounds of reviews </a:t>
            </a:r>
          </a:p>
          <a:p>
            <a:pPr marL="342900" indent="-342900">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Commitment to provide feedback within 2 business days</a:t>
            </a:r>
          </a:p>
          <a:p>
            <a:pPr marL="342900" indent="-342900">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A single point of contact for each college website program, focused on: </a:t>
            </a:r>
          </a:p>
          <a:p>
            <a:pPr marL="800100" lvl="1" indent="-342900">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Day to day program coordination and decision making</a:t>
            </a:r>
          </a:p>
          <a:p>
            <a:pPr marL="800100" lvl="1" indent="-342900">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Consolidation and prioritization of stakeholder feedback </a:t>
            </a:r>
          </a:p>
          <a:p>
            <a:pPr marL="800100" lvl="1" indent="-342900">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Arranging calls and meetings to review work-in-progress</a:t>
            </a:r>
          </a:p>
          <a:p>
            <a:pPr marL="800100" lvl="1" indent="-342900">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Maintaining a sense of urgency to keep a consistent cadence</a:t>
            </a:r>
          </a:p>
          <a:p>
            <a:endParaRPr lang="en-US" sz="2000" i="1" dirty="0">
              <a:latin typeface="Helvetica Neue Light" panose="02000403000000020004" pitchFamily="2" charset="0"/>
              <a:ea typeface="Helvetica Neue Light" panose="02000403000000020004" pitchFamily="2" charset="0"/>
            </a:endParaRPr>
          </a:p>
          <a:p>
            <a:endParaRPr lang="en-US" sz="2000" i="1" dirty="0">
              <a:latin typeface="Helvetica Neue Light" panose="02000403000000020004" pitchFamily="2" charset="0"/>
              <a:ea typeface="Helvetica Neue Light" panose="02000403000000020004" pitchFamily="2" charset="0"/>
            </a:endParaRPr>
          </a:p>
          <a:p>
            <a:endParaRPr lang="en-US" sz="2000" i="1" dirty="0">
              <a:latin typeface="Helvetica Neue Light" panose="02000403000000020004" pitchFamily="2" charset="0"/>
              <a:ea typeface="Helvetica Neue Light" panose="02000403000000020004" pitchFamily="2" charset="0"/>
            </a:endParaRPr>
          </a:p>
          <a:p>
            <a:endParaRPr lang="en-US" sz="2000" i="1" dirty="0">
              <a:latin typeface="Helvetica Neue Light" panose="02000403000000020004" pitchFamily="2" charset="0"/>
              <a:ea typeface="Helvetica Neue Light" panose="02000403000000020004" pitchFamily="2" charset="0"/>
            </a:endParaRPr>
          </a:p>
          <a:p>
            <a:endParaRPr lang="en-US" sz="2000" i="1" dirty="0">
              <a:latin typeface="Helvetica Neue Light" panose="02000403000000020004" pitchFamily="2" charset="0"/>
              <a:ea typeface="Helvetica Neue Light" panose="02000403000000020004" pitchFamily="2" charset="0"/>
            </a:endParaRPr>
          </a:p>
          <a:p>
            <a:endParaRPr lang="en-US" sz="2000" i="1" dirty="0">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581619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8A78-A0EC-2941-8D10-1DF2AF86FFA2}"/>
              </a:ext>
            </a:extLst>
          </p:cNvPr>
          <p:cNvSpPr>
            <a:spLocks noGrp="1"/>
          </p:cNvSpPr>
          <p:nvPr>
            <p:ph type="ctrTitle"/>
          </p:nvPr>
        </p:nvSpPr>
        <p:spPr/>
        <p:txBody>
          <a:bodyPr/>
          <a:lstStyle/>
          <a:p>
            <a:r>
              <a:rPr lang="en-US" dirty="0"/>
              <a:t>Next Steps</a:t>
            </a:r>
          </a:p>
        </p:txBody>
      </p:sp>
      <p:sp>
        <p:nvSpPr>
          <p:cNvPr id="4" name="Footer Placeholder 3">
            <a:extLst>
              <a:ext uri="{FF2B5EF4-FFF2-40B4-BE49-F238E27FC236}">
                <a16:creationId xmlns:a16="http://schemas.microsoft.com/office/drawing/2014/main" id="{6FE2DFB2-5D7E-924B-B9B9-5897CCBA6282}"/>
              </a:ext>
            </a:extLst>
          </p:cNvPr>
          <p:cNvSpPr>
            <a:spLocks noGrp="1"/>
          </p:cNvSpPr>
          <p:nvPr>
            <p:ph type="ftr" sz="quarter" idx="11"/>
          </p:nvPr>
        </p:nvSpPr>
        <p:spPr/>
        <p:txBody>
          <a:bodyPr/>
          <a:lstStyle/>
          <a:p>
            <a:r>
              <a:rPr lang="en-US" dirty="0"/>
              <a:t>Civilian and SDICCCA</a:t>
            </a:r>
          </a:p>
        </p:txBody>
      </p:sp>
    </p:spTree>
    <p:extLst>
      <p:ext uri="{BB962C8B-B14F-4D97-AF65-F5344CB8AC3E}">
        <p14:creationId xmlns:p14="http://schemas.microsoft.com/office/powerpoint/2010/main" val="3249227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02A3-F5EB-3541-AD6B-D62FED53FE73}"/>
              </a:ext>
            </a:extLst>
          </p:cNvPr>
          <p:cNvSpPr>
            <a:spLocks noGrp="1"/>
          </p:cNvSpPr>
          <p:nvPr>
            <p:ph type="title"/>
          </p:nvPr>
        </p:nvSpPr>
        <p:spPr/>
        <p:txBody>
          <a:bodyPr/>
          <a:lstStyle/>
          <a:p>
            <a:r>
              <a:rPr lang="en-US" dirty="0"/>
              <a:t>What Happens Next? </a:t>
            </a:r>
          </a:p>
        </p:txBody>
      </p:sp>
      <p:sp>
        <p:nvSpPr>
          <p:cNvPr id="3" name="Content Placeholder 2">
            <a:extLst>
              <a:ext uri="{FF2B5EF4-FFF2-40B4-BE49-F238E27FC236}">
                <a16:creationId xmlns:a16="http://schemas.microsoft.com/office/drawing/2014/main" id="{CDBFB5D2-550A-2B4B-9777-AAF98ACF67E1}"/>
              </a:ext>
            </a:extLst>
          </p:cNvPr>
          <p:cNvSpPr>
            <a:spLocks noGrp="1"/>
          </p:cNvSpPr>
          <p:nvPr>
            <p:ph idx="1"/>
          </p:nvPr>
        </p:nvSpPr>
        <p:spPr>
          <a:xfrm>
            <a:off x="457200" y="1140084"/>
            <a:ext cx="8229600" cy="1338421"/>
          </a:xfrm>
        </p:spPr>
        <p:txBody>
          <a:bodyPr>
            <a:noAutofit/>
          </a:bodyPr>
          <a:lstStyle/>
          <a:p>
            <a:pPr fontAlgn="base"/>
            <a:r>
              <a:rPr lang="en-US" sz="2000" dirty="0">
                <a:solidFill>
                  <a:schemeClr val="tx1"/>
                </a:solidFill>
              </a:rPr>
              <a:t>Initiate </a:t>
            </a:r>
            <a:r>
              <a:rPr lang="en-US" sz="2000" dirty="0" err="1">
                <a:solidFill>
                  <a:schemeClr val="tx1"/>
                </a:solidFill>
              </a:rPr>
              <a:t>MiraCosta</a:t>
            </a:r>
            <a:r>
              <a:rPr lang="en-US" sz="2000" dirty="0">
                <a:solidFill>
                  <a:schemeClr val="tx1"/>
                </a:solidFill>
              </a:rPr>
              <a:t> website execution – October 2018</a:t>
            </a:r>
          </a:p>
          <a:p>
            <a:pPr fontAlgn="base"/>
            <a:r>
              <a:rPr lang="en-US" sz="2000" dirty="0">
                <a:solidFill>
                  <a:schemeClr val="tx1"/>
                </a:solidFill>
              </a:rPr>
              <a:t>Onboard Grossmont, Cuyamaca, Imperial Valley – January 2019</a:t>
            </a:r>
          </a:p>
          <a:p>
            <a:pPr fontAlgn="base"/>
            <a:r>
              <a:rPr lang="en-US" sz="2000" dirty="0">
                <a:solidFill>
                  <a:schemeClr val="tx1"/>
                </a:solidFill>
              </a:rPr>
              <a:t>Confirm scope of work for remaining institutions – May 2019</a:t>
            </a:r>
          </a:p>
          <a:p>
            <a:pPr marL="0" indent="0" fontAlgn="base">
              <a:buNone/>
            </a:pPr>
            <a:endParaRPr lang="en-US" sz="2000" dirty="0">
              <a:solidFill>
                <a:schemeClr val="tx1"/>
              </a:solidFill>
            </a:endParaRPr>
          </a:p>
        </p:txBody>
      </p:sp>
      <p:sp>
        <p:nvSpPr>
          <p:cNvPr id="5" name="Footer Placeholder 3">
            <a:extLst>
              <a:ext uri="{FF2B5EF4-FFF2-40B4-BE49-F238E27FC236}">
                <a16:creationId xmlns:a16="http://schemas.microsoft.com/office/drawing/2014/main" id="{5CDD7BC8-BC64-0748-B948-A20D6A16EC2C}"/>
              </a:ext>
            </a:extLst>
          </p:cNvPr>
          <p:cNvSpPr>
            <a:spLocks noGrp="1"/>
          </p:cNvSpPr>
          <p:nvPr>
            <p:ph type="ftr" sz="quarter" idx="11"/>
          </p:nvPr>
        </p:nvSpPr>
        <p:spPr>
          <a:xfrm>
            <a:off x="1020028" y="6356350"/>
            <a:ext cx="4480122" cy="365125"/>
          </a:xfrm>
        </p:spPr>
        <p:txBody>
          <a:bodyPr/>
          <a:lstStyle/>
          <a:p>
            <a:r>
              <a:rPr lang="en-US" dirty="0"/>
              <a:t>Civilian and SDICCCA</a:t>
            </a:r>
          </a:p>
        </p:txBody>
      </p:sp>
    </p:spTree>
    <p:extLst>
      <p:ext uri="{BB962C8B-B14F-4D97-AF65-F5344CB8AC3E}">
        <p14:creationId xmlns:p14="http://schemas.microsoft.com/office/powerpoint/2010/main" val="231905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888-3E8A-4543-8BC4-9B7B854A8DF7}"/>
              </a:ext>
            </a:extLst>
          </p:cNvPr>
          <p:cNvSpPr>
            <a:spLocks noGrp="1"/>
          </p:cNvSpPr>
          <p:nvPr>
            <p:ph type="title"/>
          </p:nvPr>
        </p:nvSpPr>
        <p:spPr/>
        <p:txBody>
          <a:bodyPr/>
          <a:lstStyle/>
          <a:p>
            <a:r>
              <a:rPr lang="en-US" dirty="0"/>
              <a:t>Theme 2 | The Nuts and Bolts </a:t>
            </a:r>
          </a:p>
        </p:txBody>
      </p:sp>
      <p:sp>
        <p:nvSpPr>
          <p:cNvPr id="3" name="Content Placeholder 2">
            <a:extLst>
              <a:ext uri="{FF2B5EF4-FFF2-40B4-BE49-F238E27FC236}">
                <a16:creationId xmlns:a16="http://schemas.microsoft.com/office/drawing/2014/main" id="{225F7EB9-8716-0F4B-8DF3-0B76307A89BB}"/>
              </a:ext>
            </a:extLst>
          </p:cNvPr>
          <p:cNvSpPr>
            <a:spLocks noGrp="1"/>
          </p:cNvSpPr>
          <p:nvPr>
            <p:ph idx="1"/>
          </p:nvPr>
        </p:nvSpPr>
        <p:spPr/>
        <p:txBody>
          <a:bodyPr>
            <a:normAutofit/>
          </a:bodyPr>
          <a:lstStyle/>
          <a:p>
            <a:pPr marL="0" indent="0" fontAlgn="base">
              <a:buNone/>
            </a:pPr>
            <a:endParaRPr lang="en-US" sz="1800" dirty="0">
              <a:solidFill>
                <a:schemeClr val="tx1"/>
              </a:solidFill>
            </a:endParaRPr>
          </a:p>
          <a:p>
            <a:pPr marL="0" indent="0" fontAlgn="base">
              <a:buNone/>
            </a:pPr>
            <a:r>
              <a:rPr lang="en-US" sz="1800" dirty="0">
                <a:solidFill>
                  <a:schemeClr val="tx1"/>
                </a:solidFill>
              </a:rPr>
              <a:t>THEME: Tightly bound with choice overload, content overload – sometimes dense, wordy, duplicate content, and other times disparate and sparse content – intimidates users.</a:t>
            </a:r>
          </a:p>
          <a:p>
            <a:pPr marL="0" indent="0" fontAlgn="base">
              <a:buNone/>
            </a:pPr>
            <a:endParaRPr lang="en-US" sz="1800" dirty="0">
              <a:solidFill>
                <a:schemeClr val="tx1"/>
              </a:solidFill>
            </a:endParaRPr>
          </a:p>
          <a:p>
            <a:pPr marL="0" indent="0" fontAlgn="base">
              <a:buNone/>
            </a:pPr>
            <a:r>
              <a:rPr lang="en-US" sz="1800" dirty="0">
                <a:solidFill>
                  <a:schemeClr val="tx1"/>
                </a:solidFill>
              </a:rPr>
              <a:t>OBSERVATION: Currently, faculty/staff have a significant level of input into the types and frequencies of content, often driven by status quo rather than data, and without adherence to guidelines and governance. </a:t>
            </a:r>
          </a:p>
          <a:p>
            <a:pPr marL="0" indent="0" fontAlgn="base">
              <a:buNone/>
            </a:pPr>
            <a:endParaRPr lang="en-US" sz="1800" dirty="0">
              <a:solidFill>
                <a:schemeClr val="tx1"/>
              </a:solidFill>
            </a:endParaRPr>
          </a:p>
          <a:p>
            <a:pPr marL="0" indent="0" fontAlgn="base">
              <a:buNone/>
            </a:pPr>
            <a:r>
              <a:rPr lang="en-US" sz="1800" dirty="0">
                <a:solidFill>
                  <a:schemeClr val="tx1"/>
                </a:solidFill>
              </a:rPr>
              <a:t>RECOMMENDATION: Consider these websites principally as marketing tools to include specific and relevant information for primary audiences (prospective and current students), and secondarily as an online library of resources to satisfy internal audience (faculty/staff) needs. Additionally, it’s important to note that users won’t consume content just because we put it out there; a main goal is to reduce redundancies and duplication and aim for in a nice balance that allows multiple entry points per audience.</a:t>
            </a:r>
          </a:p>
          <a:p>
            <a:pPr marL="0" indent="0" fontAlgn="base">
              <a:buNone/>
            </a:pPr>
            <a:endParaRPr lang="en-US" sz="1800" dirty="0">
              <a:solidFill>
                <a:schemeClr val="tx1"/>
              </a:solidFill>
            </a:endParaRPr>
          </a:p>
        </p:txBody>
      </p:sp>
      <p:sp>
        <p:nvSpPr>
          <p:cNvPr id="4" name="Footer Placeholder 3">
            <a:extLst>
              <a:ext uri="{FF2B5EF4-FFF2-40B4-BE49-F238E27FC236}">
                <a16:creationId xmlns:a16="http://schemas.microsoft.com/office/drawing/2014/main" id="{44EDCD3E-5D9D-164A-B2EB-42981F4676DB}"/>
              </a:ext>
            </a:extLst>
          </p:cNvPr>
          <p:cNvSpPr>
            <a:spLocks noGrp="1"/>
          </p:cNvSpPr>
          <p:nvPr>
            <p:ph type="ftr" sz="quarter" idx="11"/>
          </p:nvPr>
        </p:nvSpPr>
        <p:spPr/>
        <p:txBody>
          <a:bodyPr/>
          <a:lstStyle/>
          <a:p>
            <a:r>
              <a:rPr lang="en-US" dirty="0"/>
              <a:t>Civilian and SDICCC</a:t>
            </a:r>
          </a:p>
        </p:txBody>
      </p:sp>
    </p:spTree>
    <p:extLst>
      <p:ext uri="{BB962C8B-B14F-4D97-AF65-F5344CB8AC3E}">
        <p14:creationId xmlns:p14="http://schemas.microsoft.com/office/powerpoint/2010/main" val="189672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888-3E8A-4543-8BC4-9B7B854A8DF7}"/>
              </a:ext>
            </a:extLst>
          </p:cNvPr>
          <p:cNvSpPr>
            <a:spLocks noGrp="1"/>
          </p:cNvSpPr>
          <p:nvPr>
            <p:ph type="title"/>
          </p:nvPr>
        </p:nvSpPr>
        <p:spPr/>
        <p:txBody>
          <a:bodyPr/>
          <a:lstStyle/>
          <a:p>
            <a:r>
              <a:rPr lang="en-US" dirty="0"/>
              <a:t>Theme 3 | The Structure </a:t>
            </a:r>
          </a:p>
        </p:txBody>
      </p:sp>
      <p:sp>
        <p:nvSpPr>
          <p:cNvPr id="3" name="Content Placeholder 2">
            <a:extLst>
              <a:ext uri="{FF2B5EF4-FFF2-40B4-BE49-F238E27FC236}">
                <a16:creationId xmlns:a16="http://schemas.microsoft.com/office/drawing/2014/main" id="{225F7EB9-8716-0F4B-8DF3-0B76307A89BB}"/>
              </a:ext>
            </a:extLst>
          </p:cNvPr>
          <p:cNvSpPr>
            <a:spLocks noGrp="1"/>
          </p:cNvSpPr>
          <p:nvPr>
            <p:ph idx="1"/>
          </p:nvPr>
        </p:nvSpPr>
        <p:spPr/>
        <p:txBody>
          <a:bodyPr>
            <a:normAutofit/>
          </a:bodyPr>
          <a:lstStyle/>
          <a:p>
            <a:pPr marL="0" indent="0" fontAlgn="base">
              <a:buNone/>
            </a:pPr>
            <a:endParaRPr lang="en-US" sz="1800" dirty="0">
              <a:solidFill>
                <a:schemeClr val="tx1"/>
              </a:solidFill>
            </a:endParaRPr>
          </a:p>
          <a:p>
            <a:pPr marL="0" indent="0" fontAlgn="base">
              <a:buNone/>
            </a:pPr>
            <a:r>
              <a:rPr lang="en-US" sz="1800" dirty="0">
                <a:solidFill>
                  <a:schemeClr val="tx1"/>
                </a:solidFill>
              </a:rPr>
              <a:t>THEME: If the homepage is your digital storefront, consider the navigation your main menu – it’s the most prime real estate that sets the tone for your website. </a:t>
            </a:r>
          </a:p>
          <a:p>
            <a:pPr marL="0" indent="0" fontAlgn="base">
              <a:buNone/>
            </a:pPr>
            <a:endParaRPr lang="en-US" sz="1800" dirty="0">
              <a:solidFill>
                <a:schemeClr val="tx1"/>
              </a:solidFill>
            </a:endParaRPr>
          </a:p>
          <a:p>
            <a:pPr marL="0" indent="0" fontAlgn="base">
              <a:buNone/>
            </a:pPr>
            <a:r>
              <a:rPr lang="en-US" sz="1800" dirty="0">
                <a:solidFill>
                  <a:schemeClr val="tx1"/>
                </a:solidFill>
              </a:rPr>
              <a:t>OBSERVATION: What is shown as the main navigation caters to internal audiences (faculty/staff) and its nomenclature is unclear; instead, what should be the main navigation is actually hidden within the collapsed hamburger menu. As internal audiences will know where to find things day after day, prospective students will not; and, as they are a primary audience, it’s crucial that they have clear paths to relevant content and actions. </a:t>
            </a:r>
          </a:p>
          <a:p>
            <a:pPr marL="0" indent="0" fontAlgn="base">
              <a:buNone/>
            </a:pPr>
            <a:endParaRPr lang="en-US" sz="1800" dirty="0">
              <a:solidFill>
                <a:schemeClr val="tx1"/>
              </a:solidFill>
            </a:endParaRPr>
          </a:p>
          <a:p>
            <a:pPr marL="0" indent="0" fontAlgn="base">
              <a:buNone/>
            </a:pPr>
            <a:r>
              <a:rPr lang="en-US" sz="1800" dirty="0">
                <a:solidFill>
                  <a:schemeClr val="tx1"/>
                </a:solidFill>
              </a:rPr>
              <a:t>RECOMMENDATION: Create clear paths based on what is most relevant to each audience, which gets them where they need to go, chiefly: about the college, admissions and aid, academics, student services, resources, student portal.</a:t>
            </a:r>
          </a:p>
        </p:txBody>
      </p:sp>
      <p:sp>
        <p:nvSpPr>
          <p:cNvPr id="4" name="Footer Placeholder 3">
            <a:extLst>
              <a:ext uri="{FF2B5EF4-FFF2-40B4-BE49-F238E27FC236}">
                <a16:creationId xmlns:a16="http://schemas.microsoft.com/office/drawing/2014/main" id="{44EDCD3E-5D9D-164A-B2EB-42981F4676DB}"/>
              </a:ext>
            </a:extLst>
          </p:cNvPr>
          <p:cNvSpPr>
            <a:spLocks noGrp="1"/>
          </p:cNvSpPr>
          <p:nvPr>
            <p:ph type="ftr" sz="quarter" idx="11"/>
          </p:nvPr>
        </p:nvSpPr>
        <p:spPr/>
        <p:txBody>
          <a:bodyPr/>
          <a:lstStyle/>
          <a:p>
            <a:r>
              <a:rPr lang="en-US" dirty="0"/>
              <a:t>Civilian and SDICCC</a:t>
            </a:r>
          </a:p>
        </p:txBody>
      </p:sp>
    </p:spTree>
    <p:extLst>
      <p:ext uri="{BB962C8B-B14F-4D97-AF65-F5344CB8AC3E}">
        <p14:creationId xmlns:p14="http://schemas.microsoft.com/office/powerpoint/2010/main" val="130343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888-3E8A-4543-8BC4-9B7B854A8DF7}"/>
              </a:ext>
            </a:extLst>
          </p:cNvPr>
          <p:cNvSpPr>
            <a:spLocks noGrp="1"/>
          </p:cNvSpPr>
          <p:nvPr>
            <p:ph type="title"/>
          </p:nvPr>
        </p:nvSpPr>
        <p:spPr/>
        <p:txBody>
          <a:bodyPr/>
          <a:lstStyle/>
          <a:p>
            <a:r>
              <a:rPr lang="en-US" dirty="0"/>
              <a:t>Theme 4 | The Maintenance</a:t>
            </a:r>
          </a:p>
        </p:txBody>
      </p:sp>
      <p:sp>
        <p:nvSpPr>
          <p:cNvPr id="3" name="Content Placeholder 2">
            <a:extLst>
              <a:ext uri="{FF2B5EF4-FFF2-40B4-BE49-F238E27FC236}">
                <a16:creationId xmlns:a16="http://schemas.microsoft.com/office/drawing/2014/main" id="{225F7EB9-8716-0F4B-8DF3-0B76307A89BB}"/>
              </a:ext>
            </a:extLst>
          </p:cNvPr>
          <p:cNvSpPr>
            <a:spLocks noGrp="1"/>
          </p:cNvSpPr>
          <p:nvPr>
            <p:ph idx="1"/>
          </p:nvPr>
        </p:nvSpPr>
        <p:spPr/>
        <p:txBody>
          <a:bodyPr>
            <a:normAutofit/>
          </a:bodyPr>
          <a:lstStyle/>
          <a:p>
            <a:pPr marL="0" indent="0" fontAlgn="base">
              <a:buNone/>
            </a:pPr>
            <a:endParaRPr lang="en-US" sz="1800" dirty="0">
              <a:solidFill>
                <a:schemeClr val="tx1"/>
              </a:solidFill>
            </a:endParaRPr>
          </a:p>
          <a:p>
            <a:pPr marL="0" indent="0" fontAlgn="base">
              <a:buNone/>
            </a:pPr>
            <a:r>
              <a:rPr lang="en-US" sz="1800" dirty="0">
                <a:solidFill>
                  <a:schemeClr val="tx1"/>
                </a:solidFill>
              </a:rPr>
              <a:t>THEME: An easy-to-use CMS, coupled with consistent guidelines and governance, will significantly improve the day-to-day operations of the website.</a:t>
            </a:r>
          </a:p>
          <a:p>
            <a:pPr marL="0" indent="0" fontAlgn="base">
              <a:buNone/>
            </a:pPr>
            <a:endParaRPr lang="en-US" sz="1800" dirty="0">
              <a:solidFill>
                <a:schemeClr val="tx1"/>
              </a:solidFill>
            </a:endParaRPr>
          </a:p>
          <a:p>
            <a:pPr marL="0" indent="0" fontAlgn="base">
              <a:buNone/>
            </a:pPr>
            <a:r>
              <a:rPr lang="en-US" sz="1800" dirty="0">
                <a:solidFill>
                  <a:schemeClr val="tx1"/>
                </a:solidFill>
              </a:rPr>
              <a:t>OBSERVATION: The lack of a basic CMS with a templated/modular system makes it nearly impossible for content authors to update content or create net new pages in a timely manner, within the approved guidelines. This inevitably creates havoc, resulting in a patchwork of inconsistent architecture, content, tone and visuals. </a:t>
            </a:r>
          </a:p>
          <a:p>
            <a:pPr marL="0" indent="0" fontAlgn="base">
              <a:buNone/>
            </a:pPr>
            <a:endParaRPr lang="en-US" sz="1800" dirty="0">
              <a:solidFill>
                <a:schemeClr val="tx1"/>
              </a:solidFill>
            </a:endParaRPr>
          </a:p>
          <a:p>
            <a:pPr marL="0" indent="0" fontAlgn="base">
              <a:buNone/>
            </a:pPr>
            <a:r>
              <a:rPr lang="en-US" sz="1800" dirty="0">
                <a:solidFill>
                  <a:schemeClr val="tx1"/>
                </a:solidFill>
              </a:rPr>
              <a:t>RECOMMENDATION: Construct, implement, and maintain rock-solid governance, to include roles and responsibilities, user permissions, workflows, approval processes as well as clear guidelines for brand, content and CMS.</a:t>
            </a:r>
          </a:p>
          <a:p>
            <a:pPr marL="0" indent="0" fontAlgn="base">
              <a:buNone/>
            </a:pPr>
            <a:endParaRPr lang="en-US" sz="1800" dirty="0">
              <a:solidFill>
                <a:schemeClr val="tx1"/>
              </a:solidFill>
            </a:endParaRPr>
          </a:p>
        </p:txBody>
      </p:sp>
      <p:sp>
        <p:nvSpPr>
          <p:cNvPr id="4" name="Footer Placeholder 3">
            <a:extLst>
              <a:ext uri="{FF2B5EF4-FFF2-40B4-BE49-F238E27FC236}">
                <a16:creationId xmlns:a16="http://schemas.microsoft.com/office/drawing/2014/main" id="{44EDCD3E-5D9D-164A-B2EB-42981F4676DB}"/>
              </a:ext>
            </a:extLst>
          </p:cNvPr>
          <p:cNvSpPr>
            <a:spLocks noGrp="1"/>
          </p:cNvSpPr>
          <p:nvPr>
            <p:ph type="ftr" sz="quarter" idx="11"/>
          </p:nvPr>
        </p:nvSpPr>
        <p:spPr/>
        <p:txBody>
          <a:bodyPr/>
          <a:lstStyle/>
          <a:p>
            <a:r>
              <a:rPr lang="en-US" dirty="0"/>
              <a:t>Civilian and SDICCC</a:t>
            </a:r>
          </a:p>
        </p:txBody>
      </p:sp>
    </p:spTree>
    <p:extLst>
      <p:ext uri="{BB962C8B-B14F-4D97-AF65-F5344CB8AC3E}">
        <p14:creationId xmlns:p14="http://schemas.microsoft.com/office/powerpoint/2010/main" val="98575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7755-92C9-1549-9F62-2D64359CE67F}"/>
              </a:ext>
            </a:extLst>
          </p:cNvPr>
          <p:cNvSpPr>
            <a:spLocks noGrp="1"/>
          </p:cNvSpPr>
          <p:nvPr>
            <p:ph type="ctrTitle"/>
          </p:nvPr>
        </p:nvSpPr>
        <p:spPr/>
        <p:txBody>
          <a:bodyPr/>
          <a:lstStyle/>
          <a:p>
            <a:r>
              <a:rPr lang="en-US" dirty="0"/>
              <a:t>Strategic Vision</a:t>
            </a:r>
          </a:p>
        </p:txBody>
      </p:sp>
      <p:sp>
        <p:nvSpPr>
          <p:cNvPr id="4" name="Footer Placeholder 3">
            <a:extLst>
              <a:ext uri="{FF2B5EF4-FFF2-40B4-BE49-F238E27FC236}">
                <a16:creationId xmlns:a16="http://schemas.microsoft.com/office/drawing/2014/main" id="{95CDB72A-B8D9-0D45-914D-DCDDE4FCC12E}"/>
              </a:ext>
            </a:extLst>
          </p:cNvPr>
          <p:cNvSpPr>
            <a:spLocks noGrp="1"/>
          </p:cNvSpPr>
          <p:nvPr>
            <p:ph type="ftr" sz="quarter" idx="11"/>
          </p:nvPr>
        </p:nvSpPr>
        <p:spPr/>
        <p:txBody>
          <a:bodyPr/>
          <a:lstStyle/>
          <a:p>
            <a:r>
              <a:rPr lang="en-US" dirty="0"/>
              <a:t>Civilian and SDICCCA</a:t>
            </a:r>
          </a:p>
        </p:txBody>
      </p:sp>
    </p:spTree>
    <p:extLst>
      <p:ext uri="{BB962C8B-B14F-4D97-AF65-F5344CB8AC3E}">
        <p14:creationId xmlns:p14="http://schemas.microsoft.com/office/powerpoint/2010/main" val="1508024745"/>
      </p:ext>
    </p:extLst>
  </p:cSld>
  <p:clrMapOvr>
    <a:masterClrMapping/>
  </p:clrMapOvr>
</p:sld>
</file>

<file path=ppt/theme/theme1.xml><?xml version="1.0" encoding="utf-8"?>
<a:theme xmlns:a="http://schemas.openxmlformats.org/drawingml/2006/main" name="16-Civilian_Template">
  <a:themeElements>
    <a:clrScheme name="Civilian">
      <a:dk1>
        <a:sysClr val="windowText" lastClr="000000"/>
      </a:dk1>
      <a:lt1>
        <a:sysClr val="window" lastClr="FFFFFF"/>
      </a:lt1>
      <a:dk2>
        <a:srgbClr val="1F497D"/>
      </a:dk2>
      <a:lt2>
        <a:srgbClr val="EEECE1"/>
      </a:lt2>
      <a:accent1>
        <a:srgbClr val="FFFFFF"/>
      </a:accent1>
      <a:accent2>
        <a:srgbClr val="0C5FC4"/>
      </a:accent2>
      <a:accent3>
        <a:srgbClr val="478FE2"/>
      </a:accent3>
      <a:accent4>
        <a:srgbClr val="8064A2"/>
      </a:accent4>
      <a:accent5>
        <a:srgbClr val="26B4E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16-Civilian_Template.potx</Template>
  <TotalTime>26587</TotalTime>
  <Words>2988</Words>
  <Application>Microsoft Office PowerPoint</Application>
  <PresentationFormat>On-screen Show (4:3)</PresentationFormat>
  <Paragraphs>568</Paragraphs>
  <Slides>55</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Helvetica Neue</vt:lpstr>
      <vt:lpstr>Helvetica Neue </vt:lpstr>
      <vt:lpstr>Helvetica Neue Light</vt:lpstr>
      <vt:lpstr>Times New Roman</vt:lpstr>
      <vt:lpstr>16-Civilian_Template</vt:lpstr>
      <vt:lpstr>SD/IMP Regional  Website Strategy Pilot Final UX Recommendation</vt:lpstr>
      <vt:lpstr>Contents</vt:lpstr>
      <vt:lpstr>Phase 1 Objectives</vt:lpstr>
      <vt:lpstr>Themes + Observations</vt:lpstr>
      <vt:lpstr>Theme 1 | The Philosophy</vt:lpstr>
      <vt:lpstr>Theme 2 | The Nuts and Bolts </vt:lpstr>
      <vt:lpstr>Theme 3 | The Structure </vt:lpstr>
      <vt:lpstr>Theme 4 | The Maintenance</vt:lpstr>
      <vt:lpstr>Strategic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Imperatives for Success</vt:lpstr>
      <vt:lpstr>Architecture</vt:lpstr>
      <vt:lpstr>User experience</vt:lpstr>
      <vt:lpstr>Content</vt:lpstr>
      <vt:lpstr>Visual</vt:lpstr>
      <vt:lpstr>Technology</vt:lpstr>
      <vt:lpstr>User Testing</vt:lpstr>
      <vt:lpstr>Why Test Our Sitemap? </vt:lpstr>
      <vt:lpstr>User Testing Objectives</vt:lpstr>
      <vt:lpstr>User Testing Audience</vt:lpstr>
      <vt:lpstr>Key Takeaways</vt:lpstr>
      <vt:lpstr>Recommended Sitemap</vt:lpstr>
      <vt:lpstr>Global Primary Navigation</vt:lpstr>
      <vt:lpstr>Global Secondary Navigation: Student Success</vt:lpstr>
      <vt:lpstr>Global Secondary Navigation: Academics</vt:lpstr>
      <vt:lpstr>Global Secondary Navigation: Admissions + Aid</vt:lpstr>
      <vt:lpstr>Global Secondary Navigation: Campus Life</vt:lpstr>
      <vt:lpstr>Global Secondary Navigation: About</vt:lpstr>
      <vt:lpstr>Global Sticky Auxiliary + Utility Navigations</vt:lpstr>
      <vt:lpstr>Global Footer</vt:lpstr>
      <vt:lpstr>Comprehensive Global Sitemap </vt:lpstr>
      <vt:lpstr>Initial User Flows + Wireframes</vt:lpstr>
      <vt:lpstr>User Flow 1: Rebecca</vt:lpstr>
      <vt:lpstr>User Flow 2: Rob</vt:lpstr>
      <vt:lpstr>User Flow 3: Fletcher</vt:lpstr>
      <vt:lpstr>Wireframes – Screen Flow</vt:lpstr>
      <vt:lpstr>Wireframes | Home</vt:lpstr>
      <vt:lpstr>Wireframes | Career Planning</vt:lpstr>
      <vt:lpstr>Wireframes | Degree + Certificate Programs</vt:lpstr>
      <vt:lpstr>Wireframes | Admission Requirements</vt:lpstr>
      <vt:lpstr>Wireframes | How to Apply</vt:lpstr>
      <vt:lpstr>Technology Recommendation</vt:lpstr>
      <vt:lpstr>Technology Recommendation</vt:lpstr>
      <vt:lpstr>Technology Recommendation</vt:lpstr>
      <vt:lpstr>Potential Timeline</vt:lpstr>
      <vt:lpstr>High-level Timeline</vt:lpstr>
      <vt:lpstr>How We’ll Work Together</vt:lpstr>
      <vt:lpstr>Next Steps</vt:lpstr>
      <vt:lpstr>What Happens Next? </vt:lpstr>
    </vt:vector>
  </TitlesOfParts>
  <Company>Civilian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Civilian Example Powerpoint</dc:title>
  <dc:creator>Liz Lybrook</dc:creator>
  <cp:lastModifiedBy>Sean Connacher</cp:lastModifiedBy>
  <cp:revision>393</cp:revision>
  <cp:lastPrinted>2018-07-26T19:45:19Z</cp:lastPrinted>
  <dcterms:created xsi:type="dcterms:W3CDTF">2016-05-09T17:58:24Z</dcterms:created>
  <dcterms:modified xsi:type="dcterms:W3CDTF">2018-09-13T17:39:10Z</dcterms:modified>
</cp:coreProperties>
</file>