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6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8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5802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69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93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73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2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8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7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1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9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2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3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3D66-69C8-4A9C-8454-B449719BC51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D03339-8E89-413B-8C85-BB0F019F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0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85A21-C8B4-4CEF-AE3E-8E5A0FBA8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70992"/>
            <a:ext cx="8915399" cy="2120347"/>
          </a:xfrm>
        </p:spPr>
        <p:txBody>
          <a:bodyPr/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ENCOURAGING CRITICAL THINKING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3350C-EAF7-420F-A135-BE82B6096A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 in a subject that students think they hate.</a:t>
            </a:r>
          </a:p>
        </p:txBody>
      </p:sp>
    </p:spTree>
    <p:extLst>
      <p:ext uri="{BB962C8B-B14F-4D97-AF65-F5344CB8AC3E}">
        <p14:creationId xmlns:p14="http://schemas.microsoft.com/office/powerpoint/2010/main" val="386502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D55B2-F120-4313-90F0-CF4F5DE3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386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Critical Thinking and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3EF7-7F69-4AA3-86CE-86E5B1F3D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 and knowledge go together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is the strategy to arrive at informed criticism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thinking has no conclusion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constant interaction with changing circumstances and new knowledge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our students gain knowledge, and become more confident in their critical thinking skills, their ability to relate the knowledge to their own circumstances grows.</a:t>
            </a:r>
          </a:p>
        </p:txBody>
      </p:sp>
    </p:spTree>
    <p:extLst>
      <p:ext uri="{BB962C8B-B14F-4D97-AF65-F5344CB8AC3E}">
        <p14:creationId xmlns:p14="http://schemas.microsoft.com/office/powerpoint/2010/main" val="224894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6FFE-6E34-4025-8D78-2E111801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9" y="624110"/>
            <a:ext cx="9437273" cy="84688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Critical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D24C6-1CA0-49FC-BD3E-1993B86D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7339" y="1696278"/>
            <a:ext cx="9437273" cy="4214944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students to look below the surface. 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Don’t believe everything we tell you. Question us!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open-minded about the material.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Remember the time period being discussed, and the    	 	    reasons behind the event.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them recognize their own assumptions and experiences.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Remind them that those assumptions and experiences   	 	    influence their views.</a:t>
            </a: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9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1FBC-0479-4417-A537-22398C09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107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Encouraging Critical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6B37-6FD7-4B90-A59B-AE9263825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6765"/>
            <a:ext cx="8915400" cy="4810539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critical thinking and fact-based questions.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students time to think about the question before addressing it.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opportunities for students to clarify their thinking and/or their communication of their thinking.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ways to make the material personal.</a:t>
            </a:r>
          </a:p>
        </p:txBody>
      </p:sp>
    </p:spTree>
    <p:extLst>
      <p:ext uri="{BB962C8B-B14F-4D97-AF65-F5344CB8AC3E}">
        <p14:creationId xmlns:p14="http://schemas.microsoft.com/office/powerpoint/2010/main" val="325663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7C50C-6463-407B-8479-34831980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03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THE DECLARATION OF INDEPENDENCE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B27D-13B7-4EBB-9BA7-D0B5DEBF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US History curriculum.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lecture portion includes its background, concerns of the Convention attendees, and the final product.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have an opportunity to work in groups, and come up with a newer issue/concern that they would put in such a document. 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97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A6A8-AA73-499F-98D9-3E572C86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940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B3963-BB86-4160-ABE5-EB13CCAED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citizens in the colony of California. Your colony, and many others under the rule of the American empire are ready to fight for independence. A document expressing your reasons is needed to help convince others that this is the right cause at the right time.</a:t>
            </a: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issue/concern/complaint would you add to that document? Identify the issue/concern/complaint and provide a brief explanation/rationale for its inclusion.</a:t>
            </a:r>
          </a:p>
        </p:txBody>
      </p:sp>
    </p:spTree>
    <p:extLst>
      <p:ext uri="{BB962C8B-B14F-4D97-AF65-F5344CB8AC3E}">
        <p14:creationId xmlns:p14="http://schemas.microsoft.com/office/powerpoint/2010/main" val="45749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C049AA4-29DB-490F-85C5-116EE8D88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073426"/>
            <a:ext cx="8915399" cy="3114261"/>
          </a:xfrm>
        </p:spPr>
        <p:txBody>
          <a:bodyPr>
            <a:normAutofit/>
          </a:bodyPr>
          <a:lstStyle/>
          <a:p>
            <a:r>
              <a:rPr lang="en-US" sz="4800" b="1" dirty="0"/>
              <a:t>“The essence of the independent mind lies not in what it thinks, but in how it thinks.”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8C8B540-48F1-4F32-9111-8903C3AA89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Christopher Hitchens</a:t>
            </a:r>
          </a:p>
        </p:txBody>
      </p:sp>
    </p:spTree>
    <p:extLst>
      <p:ext uri="{BB962C8B-B14F-4D97-AF65-F5344CB8AC3E}">
        <p14:creationId xmlns:p14="http://schemas.microsoft.com/office/powerpoint/2010/main" val="26862150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307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ENCOURAGING CRITICAL THINKING</vt:lpstr>
      <vt:lpstr>Critical Thinking and Knowledge</vt:lpstr>
      <vt:lpstr>Encouraging Critical Thinking</vt:lpstr>
      <vt:lpstr>Encouraging Critical Thinking</vt:lpstr>
      <vt:lpstr>THE DECLARATION OF INDEPENDENCE</vt:lpstr>
      <vt:lpstr>Class Exercise</vt:lpstr>
      <vt:lpstr>“The essence of the independent mind lies not in what it thinks, but in how it thinks.”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CRITICAL THINKING</dc:title>
  <dc:creator>Lisa Solomon</dc:creator>
  <cp:lastModifiedBy>Davis, Donna (Career Ctr)</cp:lastModifiedBy>
  <cp:revision>10</cp:revision>
  <dcterms:created xsi:type="dcterms:W3CDTF">2019-05-03T03:56:18Z</dcterms:created>
  <dcterms:modified xsi:type="dcterms:W3CDTF">2019-05-10T16:18:29Z</dcterms:modified>
</cp:coreProperties>
</file>