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0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3B58AD0-BC15-094A-B3CE-30CE14D1E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245FF-847E-B240-BDB2-5F2AF75BE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012245FF-847E-B240-BDB2-5F2AF75BE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662DC-570A-1745-BE56-852850CDD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76EE3-1B9E-E040-BF2F-0AB3B5D07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323B1-24C2-C14A-8BDE-285AB43CC5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245FF-847E-B240-BDB2-5F2AF75BE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FDB50-40B9-A24D-95BE-45E5D679B3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B42DC-671B-AA42-87BA-AF8982CF9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5C18D-6D88-C14B-8DC4-A31150A34C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B1CF9-8287-494E-8CD0-99FA4FD387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012245FF-847E-B240-BDB2-5F2AF75BE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09" r:id="rId1"/>
    <p:sldLayoutId id="2147485410" r:id="rId2"/>
    <p:sldLayoutId id="2147485411" r:id="rId3"/>
    <p:sldLayoutId id="2147485412" r:id="rId4"/>
    <p:sldLayoutId id="2147485413" r:id="rId5"/>
    <p:sldLayoutId id="2147485414" r:id="rId6"/>
    <p:sldLayoutId id="2147485415" r:id="rId7"/>
    <p:sldLayoutId id="2147485416" r:id="rId8"/>
    <p:sldLayoutId id="2147485417" r:id="rId9"/>
    <p:sldLayoutId id="2147485418" r:id="rId10"/>
    <p:sldLayoutId id="2147485419" r:id="rId11"/>
    <p:sldLayoutId id="2147485420" r:id="rId12"/>
    <p:sldLayoutId id="2147485421" r:id="rId13"/>
    <p:sldLayoutId id="214748542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4753"/>
            <a:ext cx="7772400" cy="147002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Teaching Self-Awareness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98975"/>
            <a:ext cx="6400800" cy="2585571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US" dirty="0" smtClean="0"/>
              <a:t>Presentation by Arnie Schoenberg for the Region 10 Skills Symposium sponsored by the </a:t>
            </a:r>
            <a:r>
              <a:rPr lang="en-US" dirty="0"/>
              <a:t>San Diego/Imperial Valley Region Strong Workforce Program</a:t>
            </a:r>
          </a:p>
        </p:txBody>
      </p:sp>
    </p:spTree>
    <p:extLst>
      <p:ext uri="{BB962C8B-B14F-4D97-AF65-F5344CB8AC3E}">
        <p14:creationId xmlns:p14="http://schemas.microsoft.com/office/powerpoint/2010/main" val="41877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self-awareness?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“Self</a:t>
            </a:r>
            <a:r>
              <a:rPr lang="en-US" dirty="0"/>
              <a:t>-awareness is the capacity for introspection and the ability to recognize oneself as an individual separate from the environment and other individuals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108"/>
            <a:ext cx="4430184" cy="4738985"/>
          </a:xfrm>
        </p:spPr>
        <p:txBody>
          <a:bodyPr/>
          <a:lstStyle/>
          <a:p>
            <a:r>
              <a:rPr lang="en-US" dirty="0"/>
              <a:t>Self-awareness is how an individual consciously knows and understands their own character, feelings, motives, and desires.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-1973" r="-2210"/>
          <a:stretch/>
        </p:blipFill>
        <p:spPr>
          <a:xfrm>
            <a:off x="5482850" y="1430096"/>
            <a:ext cx="3661150" cy="420599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dirty="0" smtClean="0"/>
              <a:t>The ART of self-awareness?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79102" y="5636091"/>
            <a:ext cx="3564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 Painter and the Buyer" (1565)</a:t>
            </a:r>
          </a:p>
          <a:p>
            <a:r>
              <a:rPr lang="en-US" dirty="0"/>
              <a:t> by Pieter Brueghel the Elder</a:t>
            </a:r>
          </a:p>
        </p:txBody>
      </p:sp>
    </p:spTree>
    <p:extLst>
      <p:ext uri="{BB962C8B-B14F-4D97-AF65-F5344CB8AC3E}">
        <p14:creationId xmlns:p14="http://schemas.microsoft.com/office/powerpoint/2010/main" val="4884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Categories </a:t>
            </a:r>
            <a:r>
              <a:rPr lang="en-US" dirty="0"/>
              <a:t>of </a:t>
            </a:r>
            <a:r>
              <a:rPr lang="en-US" dirty="0" smtClean="0"/>
              <a:t>Self</a:t>
            </a:r>
            <a:r>
              <a:rPr lang="en-US" dirty="0"/>
              <a:t>-awareness: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internal </a:t>
            </a:r>
            <a:r>
              <a:rPr lang="en-US" dirty="0"/>
              <a:t>self-</a:t>
            </a:r>
            <a:r>
              <a:rPr lang="en-US" dirty="0" smtClean="0"/>
              <a:t>awareness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external </a:t>
            </a:r>
            <a:r>
              <a:rPr lang="en-US" dirty="0"/>
              <a:t>self-awareness.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9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Self-awareness Test</a:t>
            </a:r>
            <a:br>
              <a:rPr lang="en-US" dirty="0" smtClean="0"/>
            </a:br>
            <a:r>
              <a:rPr lang="en-US" dirty="0" smtClean="0"/>
              <a:t>Correct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Self-</a:t>
            </a:r>
            <a:r>
              <a:rPr lang="en-US" i="1" dirty="0" err="1" smtClean="0"/>
              <a:t>awarness</a:t>
            </a:r>
            <a:r>
              <a:rPr lang="en-US" i="1" dirty="0" smtClean="0"/>
              <a:t> </a:t>
            </a:r>
            <a:r>
              <a:rPr lang="en-US" dirty="0" smtClean="0"/>
              <a:t>Wikipedia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/wiki/Self-</a:t>
            </a:r>
            <a:r>
              <a:rPr lang="en-US" dirty="0" smtClean="0"/>
              <a:t>awareness last updated: April 28, 2019. accessed: May 1,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11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382</TotalTime>
  <Words>131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Calisto MT</vt:lpstr>
      <vt:lpstr>Perpetua Titling MT</vt:lpstr>
      <vt:lpstr>Times New Roman</vt:lpstr>
      <vt:lpstr>Precedent</vt:lpstr>
      <vt:lpstr>Teaching Self-Awareness</vt:lpstr>
      <vt:lpstr>What is self-awareness?</vt:lpstr>
      <vt:lpstr>The ART of self-awareness?</vt:lpstr>
      <vt:lpstr>Broad Categories of Self-awareness: </vt:lpstr>
      <vt:lpstr>PowerPoint Presentation</vt:lpstr>
      <vt:lpstr>Self-awareness Test Correct Answers</vt:lpstr>
      <vt:lpstr>Reference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Self-Awareness</dc:title>
  <dc:creator>Arnie Schoenberg</dc:creator>
  <cp:lastModifiedBy>Davis, Donna (Career Ctr)</cp:lastModifiedBy>
  <cp:revision>7</cp:revision>
  <dcterms:created xsi:type="dcterms:W3CDTF">2019-05-02T14:48:10Z</dcterms:created>
  <dcterms:modified xsi:type="dcterms:W3CDTF">2019-05-06T20:39:06Z</dcterms:modified>
</cp:coreProperties>
</file>