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2" r:id="rId3"/>
    <p:sldId id="305" r:id="rId4"/>
    <p:sldId id="306" r:id="rId5"/>
    <p:sldId id="311" r:id="rId6"/>
    <p:sldId id="298" r:id="rId7"/>
    <p:sldId id="264" r:id="rId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365"/>
    <a:srgbClr val="F6B336"/>
    <a:srgbClr val="050A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747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AAEFA3F3-2C01-4A84-BC8B-DE3EDC3DABB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AAFF88A-9392-4856-92C3-7C8D2832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104B9C-4873-8246-99A6-238990729650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892A95-155E-B648-AE3E-A7ADE69FD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3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9054" y="-9144"/>
            <a:ext cx="6647688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5480D-D70B-E34E-8F9B-79742A411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9838" y="5455775"/>
            <a:ext cx="4449806" cy="81475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11113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95178" y="1684023"/>
            <a:ext cx="5028965" cy="207820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lang="en-US" b="1" i="0" smtClean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95179" y="3762228"/>
            <a:ext cx="4693920" cy="1362455"/>
          </a:xfrm>
        </p:spPr>
        <p:txBody>
          <a:bodyPr>
            <a:noAutofit/>
          </a:bodyPr>
          <a:lstStyle>
            <a:lvl1pPr marL="0" indent="0">
              <a:buNone/>
              <a:defRPr lang="en-US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695179" y="1199128"/>
            <a:ext cx="4693920" cy="30937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400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10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077913"/>
            <a:ext cx="11145837" cy="22225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527049"/>
            <a:ext cx="11239500" cy="407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25341F6-B81C-BF41-8EC2-A238EACD2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357CA-3D4C-174C-93F3-6B0C24748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3F663D7-D47D-774A-BFCE-852AE848D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1CF89-7008-734B-833C-A8767CFE8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1372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249238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47688" y="2836863"/>
            <a:ext cx="3065462" cy="0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41016" y="2126814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D06666-CA9E-AC42-B3B3-AEAA3D01D5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9238" y="4828766"/>
            <a:ext cx="3627747" cy="7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3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9054" y="-9144"/>
            <a:ext cx="6647688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11113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9431338" y="5600700"/>
            <a:ext cx="0" cy="1046163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5178" y="1684023"/>
            <a:ext cx="5028965" cy="207820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lang="en-US" b="1" i="0" smtClean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5179" y="3762228"/>
            <a:ext cx="4693920" cy="1362455"/>
          </a:xfrm>
        </p:spPr>
        <p:txBody>
          <a:bodyPr>
            <a:noAutofit/>
          </a:bodyPr>
          <a:lstStyle>
            <a:lvl1pPr marL="0" indent="0">
              <a:buNone/>
              <a:defRPr lang="en-US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95179" y="1199128"/>
            <a:ext cx="4693920" cy="30937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400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6A6098-6AE5-C547-AAA8-6A296EC18E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6380" y="5964617"/>
            <a:ext cx="2419937" cy="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9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Co-branded TOC /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-42863"/>
            <a:ext cx="791686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F9E0B-3E7E-9544-B29B-C0EDABC66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-38100"/>
            <a:ext cx="78994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3EC65C-E7A5-9D4B-9096-7EA9DEAD3EC2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1263E3-A781-0E4E-B218-7F73884E7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56" y="-91440"/>
            <a:ext cx="7802824" cy="6258560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57625" y="6192421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4" y="6169180"/>
            <a:ext cx="1702039" cy="6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1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"/>
          <a:stretch/>
        </p:blipFill>
        <p:spPr>
          <a:xfrm>
            <a:off x="4170209" y="-84841"/>
            <a:ext cx="8075209" cy="6249972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D10FD1-D168-4D43-9F51-08299CEA0773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3B01B23-D773-A044-AED6-C8202D9B67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0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1" y="-84840"/>
            <a:ext cx="8580486" cy="6287678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9F2B42-8965-D242-831B-C92190E43D5D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F80EB32-7A61-2041-A776-843299F1C3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7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Full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525" y="0"/>
            <a:ext cx="12201525" cy="1257300"/>
          </a:xfrm>
          <a:prstGeom prst="rect">
            <a:avLst/>
          </a:prstGeom>
          <a:solidFill>
            <a:srgbClr val="F6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395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344" y="1615873"/>
            <a:ext cx="11230356" cy="3984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DAFB1-DF95-8243-B54E-00EC43482916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F60E1-C715-DC4E-86CC-02A23E204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-42863"/>
            <a:ext cx="791686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B1BBB752-848C-4645-A092-7780F4CBC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1D75A-F6EF-8948-BB78-7C71D8318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7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Full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50863" y="1077913"/>
            <a:ext cx="11145837" cy="22225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7049"/>
            <a:ext cx="11239500" cy="407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E99002-716E-8F4D-B74E-8AB21F0E7D46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3F56798-A4C3-284F-9408-4D136F410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Half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71" t="262" r="2" b="922"/>
          <a:stretch>
            <a:fillRect/>
          </a:stretch>
        </p:blipFill>
        <p:spPr bwMode="auto">
          <a:xfrm>
            <a:off x="-4763" y="-9525"/>
            <a:ext cx="56689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C22760-64BB-7742-96C6-663B08BA13AE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22638F6-9958-C541-9B00-A2353F192A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65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Half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580063" y="419100"/>
            <a:ext cx="0" cy="5181600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4665133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3E0B00-AC78-8F40-A267-5B55AA3EBE7B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2D183-626E-A541-BC72-EE5145657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73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18DF4-2AF7-7F40-B9E9-61BF3780C980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A9B3F4C-BB0D-0548-9D00-B71676054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8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1372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249238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47688" y="2836863"/>
            <a:ext cx="3065462" cy="0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41016" y="2126814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rPr>
              <a:t>THANK YOU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015291" y="4601223"/>
            <a:ext cx="1" cy="868381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F7F986A-CEF5-524A-8143-EFE2FEF2CA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688" y="4883993"/>
            <a:ext cx="2114521" cy="2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-38100"/>
            <a:ext cx="78994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2BBCE-E2A4-2E46-8D54-7115B28CB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56" y="-91440"/>
            <a:ext cx="7802824" cy="6258560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238AD3-9BCC-A942-A579-D243750BF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"/>
          <a:stretch/>
        </p:blipFill>
        <p:spPr>
          <a:xfrm>
            <a:off x="4170209" y="-84841"/>
            <a:ext cx="8075209" cy="6249972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E55247-A6E0-C540-9A01-D84481859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1" y="-84840"/>
            <a:ext cx="8580486" cy="6287678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C0285-44B4-DF48-B918-453B4FA9E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71" t="262" r="2" b="922"/>
          <a:stretch>
            <a:fillRect/>
          </a:stretch>
        </p:blipFill>
        <p:spPr bwMode="auto">
          <a:xfrm>
            <a:off x="-4763" y="-9525"/>
            <a:ext cx="56689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rgbClr val="223365"/>
                </a:solidFill>
              </a:defRPr>
            </a:lvl1pPr>
            <a:lvl2pPr>
              <a:defRPr>
                <a:solidFill>
                  <a:srgbClr val="223365"/>
                </a:solidFill>
              </a:defRPr>
            </a:lvl2pPr>
            <a:lvl3pPr>
              <a:defRPr>
                <a:solidFill>
                  <a:srgbClr val="223365"/>
                </a:solidFill>
              </a:defRPr>
            </a:lvl3pPr>
            <a:lvl4pPr>
              <a:defRPr>
                <a:solidFill>
                  <a:srgbClr val="223365"/>
                </a:solidFill>
              </a:defRPr>
            </a:lvl4pPr>
            <a:lvl5pPr>
              <a:defRPr>
                <a:solidFill>
                  <a:srgbClr val="2233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>
                <a:solidFill>
                  <a:srgbClr val="22336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D1769457-DFFA-2241-B6E9-EE4A7E196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FB30DC-3DC8-D440-9134-8676ED82D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80063" y="419100"/>
            <a:ext cx="0" cy="5181600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4665133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0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8959223E-3511-DA41-B47D-203E6B542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D9811-9A54-B440-8C7D-9D7B06C90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0"/>
            <a:ext cx="12201525" cy="1257300"/>
          </a:xfrm>
          <a:prstGeom prst="rect">
            <a:avLst/>
          </a:prstGeom>
          <a:solidFill>
            <a:srgbClr val="F6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395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615873"/>
            <a:ext cx="11230356" cy="3984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7E816-09E5-534A-8439-9FD769581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90" r:id="rId4"/>
    <p:sldLayoutId id="2147483692" r:id="rId5"/>
    <p:sldLayoutId id="2147483694" r:id="rId6"/>
    <p:sldLayoutId id="2147483676" r:id="rId7"/>
    <p:sldLayoutId id="2147483680" r:id="rId8"/>
    <p:sldLayoutId id="2147483677" r:id="rId9"/>
    <p:sldLayoutId id="2147483679" r:id="rId10"/>
    <p:sldLayoutId id="2147483678" r:id="rId11"/>
    <p:sldLayoutId id="2147483681" r:id="rId12"/>
    <p:sldLayoutId id="2147483673" r:id="rId13"/>
    <p:sldLayoutId id="2147483684" r:id="rId14"/>
    <p:sldLayoutId id="2147483685" r:id="rId15"/>
    <p:sldLayoutId id="2147483691" r:id="rId16"/>
    <p:sldLayoutId id="2147483693" r:id="rId17"/>
    <p:sldLayoutId id="2147483695" r:id="rId18"/>
    <p:sldLayoutId id="2147483682" r:id="rId19"/>
    <p:sldLayoutId id="2147483686" r:id="rId20"/>
    <p:sldLayoutId id="2147483683" r:id="rId21"/>
    <p:sldLayoutId id="2147483687" r:id="rId22"/>
    <p:sldLayoutId id="2147483688" r:id="rId23"/>
    <p:sldLayoutId id="2147483689" r:id="rId2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ts val="600"/>
        </a:spcAft>
        <a:buFont typeface="Arial" charset="0"/>
        <a:defRPr sz="28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marL="2730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400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695178" y="1258645"/>
            <a:ext cx="5028965" cy="23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400" b="1" i="0" kern="1200" smtClean="0">
                <a:solidFill>
                  <a:srgbClr val="223365"/>
                </a:solidFill>
                <a:effectLst/>
                <a:latin typeface="Trebuchet MS" charset="0"/>
                <a:ea typeface="Trebuchet MS" charset="0"/>
                <a:cs typeface="Trebuchet MS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9pPr>
          </a:lstStyle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b="0" dirty="0"/>
              <a:t>Are Your Students Ready for Employment? </a:t>
            </a:r>
            <a:endParaRPr lang="en-US" sz="48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5178" y="3801907"/>
            <a:ext cx="5028964" cy="1655621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95178" y="293788"/>
            <a:ext cx="5150730" cy="81823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Industry Panel Discussion 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3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07227"/>
            <a:ext cx="3860800" cy="12053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Jill Facciolla</a:t>
            </a:r>
          </a:p>
          <a:p>
            <a:pPr algn="ctr"/>
            <a:r>
              <a:rPr lang="en-US" dirty="0"/>
              <a:t>Human Resources </a:t>
            </a:r>
            <a:r>
              <a:rPr lang="en-US" dirty="0" smtClean="0"/>
              <a:t>Manager</a:t>
            </a:r>
          </a:p>
          <a:p>
            <a:pPr algn="ctr"/>
            <a:r>
              <a:rPr lang="en-US" dirty="0"/>
              <a:t>Jabil Packaging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Sean Dugan</a:t>
            </a:r>
          </a:p>
          <a:p>
            <a:pPr algn="ctr"/>
            <a:r>
              <a:rPr lang="en-US" dirty="0"/>
              <a:t>Manager of </a:t>
            </a:r>
            <a:r>
              <a:rPr lang="en-US" dirty="0" smtClean="0"/>
              <a:t>Recruitment</a:t>
            </a:r>
          </a:p>
          <a:p>
            <a:pPr algn="ctr"/>
            <a:r>
              <a:rPr lang="en-US" dirty="0"/>
              <a:t>Family Health Centers of San Diego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69457-DFFA-2241-B6E9-EE4A7E1967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2480"/>
            <a:ext cx="3860800" cy="3734840"/>
          </a:xfrm>
        </p:spPr>
      </p:pic>
    </p:spTree>
    <p:extLst>
      <p:ext uri="{BB962C8B-B14F-4D97-AF65-F5344CB8AC3E}">
        <p14:creationId xmlns:p14="http://schemas.microsoft.com/office/powerpoint/2010/main" val="35434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3723" y="419101"/>
            <a:ext cx="5842977" cy="5181599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Erin Dempster</a:t>
            </a:r>
          </a:p>
          <a:p>
            <a:pPr algn="ctr"/>
            <a:r>
              <a:rPr lang="en-US" dirty="0"/>
              <a:t>Human Resources Operations </a:t>
            </a:r>
            <a:r>
              <a:rPr lang="en-US" dirty="0" smtClean="0"/>
              <a:t>Manager</a:t>
            </a:r>
          </a:p>
          <a:p>
            <a:pPr algn="ctr"/>
            <a:r>
              <a:rPr lang="en-US" dirty="0"/>
              <a:t>City of Chula Vista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69457-DFFA-2241-B6E9-EE4A7E1967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7" y="1722879"/>
            <a:ext cx="3017526" cy="2574041"/>
          </a:xfrm>
        </p:spPr>
      </p:pic>
    </p:spTree>
    <p:extLst>
      <p:ext uri="{BB962C8B-B14F-4D97-AF65-F5344CB8AC3E}">
        <p14:creationId xmlns:p14="http://schemas.microsoft.com/office/powerpoint/2010/main" val="29032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Sarah Iglesias</a:t>
            </a:r>
          </a:p>
          <a:p>
            <a:pPr algn="ctr"/>
            <a:r>
              <a:rPr lang="en-US" dirty="0"/>
              <a:t>Talent Acquisition </a:t>
            </a:r>
            <a:r>
              <a:rPr lang="en-US" dirty="0" smtClean="0"/>
              <a:t>Manager</a:t>
            </a:r>
          </a:p>
          <a:p>
            <a:pPr algn="ctr"/>
            <a:r>
              <a:rPr lang="en-US" dirty="0" err="1"/>
              <a:t>Viasat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69457-DFFA-2241-B6E9-EE4A7E1967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Image result for viasat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4692"/>
            <a:ext cx="3860800" cy="19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43877" y="2414953"/>
            <a:ext cx="4564185" cy="2547816"/>
          </a:xfrm>
        </p:spPr>
        <p:txBody>
          <a:bodyPr/>
          <a:lstStyle/>
          <a:p>
            <a:r>
              <a:rPr lang="en-US" sz="6000" dirty="0" smtClean="0"/>
              <a:t>Discussion…</a:t>
            </a:r>
            <a:endParaRPr lang="en-US" sz="6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376BE-D380-6445-A9C8-3DDF91D08D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7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-CTE-0530_RegionalTemplate_PPT" id="{E8CC594B-6B41-D641-BAD8-43E9C51010CF}" vid="{D2270591-C039-3740-AC34-BBA402FCE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18-CTE-0530_RegionalTemplate_PowerPoint_R2</Template>
  <TotalTime>16240</TotalTime>
  <Words>53</Words>
  <Application>Microsoft Office PowerPoint</Application>
  <PresentationFormat>Widescreen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EDUCATION</dc:title>
  <dc:subject/>
  <dc:creator>Microsoft Office User</dc:creator>
  <cp:keywords/>
  <dc:description/>
  <cp:lastModifiedBy>Kevin McMackin</cp:lastModifiedBy>
  <cp:revision>153</cp:revision>
  <cp:lastPrinted>2019-04-09T22:49:55Z</cp:lastPrinted>
  <dcterms:created xsi:type="dcterms:W3CDTF">2018-07-02T22:58:04Z</dcterms:created>
  <dcterms:modified xsi:type="dcterms:W3CDTF">2019-11-06T21:54:17Z</dcterms:modified>
  <cp:category/>
</cp:coreProperties>
</file>