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acifico" panose="020B0604020202020204" charset="0"/>
      <p:regular r:id="rId11"/>
    </p:embeddedFont>
    <p:embeddedFont>
      <p:font typeface="Playfair Display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070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acd74fc40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acd74fc40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54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acd74f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acd74f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41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acd74fc4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acd74fc4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6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cd74fc40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acd74fc40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92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b6829f2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b6829f2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24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cd74fc40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cd74fc40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9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b6829f2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b6829f2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83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b6829f2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b6829f2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9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 Discussion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Themes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775" y="134450"/>
            <a:ext cx="3646600" cy="6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775" y="4395475"/>
            <a:ext cx="3646600" cy="6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 b="0" dirty="0">
                <a:solidFill>
                  <a:schemeClr val="accent3">
                    <a:lumMod val="50000"/>
                  </a:schemeClr>
                </a:solidFill>
              </a:rPr>
              <a:t>Build A Collaborative Environment: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2707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Sharing Best Practices and Barriers/Challenges on a predetermined topic.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11900"/>
            <a:ext cx="3409067" cy="25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325" y="2764470"/>
            <a:ext cx="4736349" cy="18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4515400" y="2322800"/>
            <a:ext cx="314100" cy="80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10000" y="2322800"/>
            <a:ext cx="314100" cy="80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Student Success is Our Priority!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83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Student Outcomes, Employment...Tell Their Stories!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More Student Voice and Input.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600" y="2305531"/>
            <a:ext cx="4125600" cy="22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17225" y="391350"/>
            <a:ext cx="89010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Create Networks of Resources and Supports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61000" y="1146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 </a:t>
            </a:r>
            <a:r>
              <a:rPr lang="en" dirty="0" smtClean="0"/>
              <a:t>Communicationa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Collaboration that fosters Career Opportunities for Students</a:t>
            </a:r>
            <a:endParaRPr dirty="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851" y="2148225"/>
            <a:ext cx="3972300" cy="26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Early College Credit? 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3096375" y="3591752"/>
            <a:ext cx="29514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(Please See Handout)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2857025"/>
            <a:ext cx="1845949" cy="18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 b="0" dirty="0">
                <a:solidFill>
                  <a:schemeClr val="accent3">
                    <a:lumMod val="50000"/>
                  </a:schemeClr>
                </a:solidFill>
              </a:rPr>
              <a:t>Build A Collaborative Environment: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Early College Credit</a:t>
            </a:r>
            <a:r>
              <a:rPr lang="en" b="1"/>
              <a:t>: </a:t>
            </a:r>
            <a:r>
              <a:rPr lang="en"/>
              <a:t> Are you an Expert or a Novice?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= </a:t>
            </a:r>
            <a:r>
              <a:rPr lang="en" b="1">
                <a:solidFill>
                  <a:schemeClr val="accent5"/>
                </a:solidFill>
              </a:rPr>
              <a:t>Little or No</a:t>
            </a:r>
            <a:r>
              <a:rPr lang="en"/>
              <a:t> experience with ECC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= </a:t>
            </a:r>
            <a:r>
              <a:rPr lang="en" b="1">
                <a:solidFill>
                  <a:schemeClr val="accent5"/>
                </a:solidFill>
              </a:rPr>
              <a:t>Intermediate</a:t>
            </a:r>
            <a:r>
              <a:rPr lang="en"/>
              <a:t>...some practical experience with ECC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= </a:t>
            </a:r>
            <a:r>
              <a:rPr lang="en" b="1">
                <a:solidFill>
                  <a:schemeClr val="accent5"/>
                </a:solidFill>
              </a:rPr>
              <a:t>Advanced</a:t>
            </a:r>
            <a:r>
              <a:rPr lang="en"/>
              <a:t>...capable of coaching others on ECC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4 = </a:t>
            </a:r>
            <a:r>
              <a:rPr lang="en" b="1">
                <a:solidFill>
                  <a:schemeClr val="accent5"/>
                </a:solidFill>
              </a:rPr>
              <a:t>Expert</a:t>
            </a:r>
            <a:r>
              <a:rPr lang="en"/>
              <a:t>...able to explain issues with ECC in detail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076" y="1595925"/>
            <a:ext cx="2393674" cy="335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Early College Credit-Collaborative Activity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On one side of the index card, write 1-2 </a:t>
            </a:r>
            <a:r>
              <a:rPr lang="en" sz="2400">
                <a:solidFill>
                  <a:schemeClr val="accent5"/>
                </a:solidFill>
              </a:rPr>
              <a:t>“BEST PRACTICES”</a:t>
            </a:r>
            <a:r>
              <a:rPr lang="en" sz="2400"/>
              <a:t> in Early College Credit, and on the other side,  write 1-2 </a:t>
            </a:r>
            <a:r>
              <a:rPr lang="en" sz="2400">
                <a:solidFill>
                  <a:schemeClr val="accent5"/>
                </a:solidFill>
              </a:rPr>
              <a:t>“GREATEST CHALLENGES”</a:t>
            </a:r>
            <a:r>
              <a:rPr lang="en" sz="2400"/>
              <a:t>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Get into a </a:t>
            </a:r>
            <a:r>
              <a:rPr lang="en" sz="2400">
                <a:highlight>
                  <a:srgbClr val="FFFFFF"/>
                </a:highlight>
              </a:rPr>
              <a:t>group of </a:t>
            </a:r>
            <a:r>
              <a:rPr lang="en" sz="2400">
                <a:solidFill>
                  <a:schemeClr val="accent5"/>
                </a:solidFill>
                <a:highlight>
                  <a:srgbClr val="FFFFFF"/>
                </a:highlight>
              </a:rPr>
              <a:t>four</a:t>
            </a:r>
            <a:r>
              <a:rPr lang="en" sz="2400"/>
              <a:t> with people who have </a:t>
            </a:r>
            <a:r>
              <a:rPr lang="en" sz="2400">
                <a:solidFill>
                  <a:schemeClr val="accent5"/>
                </a:solidFill>
              </a:rPr>
              <a:t>different colored cards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a </a:t>
            </a:r>
            <a:r>
              <a:rPr lang="en" sz="2400">
                <a:solidFill>
                  <a:schemeClr val="accent5"/>
                </a:solidFill>
              </a:rPr>
              <a:t>Reporter</a:t>
            </a:r>
            <a:r>
              <a:rPr lang="en" sz="2400"/>
              <a:t> &amp; </a:t>
            </a:r>
            <a:r>
              <a:rPr lang="en" sz="2400">
                <a:solidFill>
                  <a:schemeClr val="accent5"/>
                </a:solidFill>
              </a:rPr>
              <a:t>Discuss</a:t>
            </a:r>
            <a:r>
              <a:rPr lang="en" sz="2400"/>
              <a:t> what you wrote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solidFill>
                  <a:schemeClr val="accent5"/>
                </a:solidFill>
              </a:rPr>
              <a:t>Share</a:t>
            </a:r>
            <a:r>
              <a:rPr lang="en" sz="2400"/>
              <a:t> with the whole group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Thank you!!!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900" y="2375650"/>
            <a:ext cx="2483950" cy="24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7287325" y="3604075"/>
            <a:ext cx="960900" cy="757500"/>
          </a:xfrm>
          <a:prstGeom prst="rect">
            <a:avLst/>
          </a:prstGeom>
          <a:solidFill>
            <a:srgbClr val="DA1A1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And Happy Holidays!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196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Pacifico</vt:lpstr>
      <vt:lpstr>Arial</vt:lpstr>
      <vt:lpstr>Playfair Display</vt:lpstr>
      <vt:lpstr>Lato</vt:lpstr>
      <vt:lpstr>Coral</vt:lpstr>
      <vt:lpstr>CoP Discussion</vt:lpstr>
      <vt:lpstr>Build A Collaborative Environment:</vt:lpstr>
      <vt:lpstr>2. Student Success is Our Priority!</vt:lpstr>
      <vt:lpstr>3. Create Networks of Resources and Supports</vt:lpstr>
      <vt:lpstr>What is Early College Credit? </vt:lpstr>
      <vt:lpstr>Build A Collaborative Environment: </vt:lpstr>
      <vt:lpstr>Early College Credit-Collaborative Activity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Discussion</dc:title>
  <dc:creator>Betsy Lane</dc:creator>
  <cp:lastModifiedBy>Kimberly Zant</cp:lastModifiedBy>
  <cp:revision>3</cp:revision>
  <dcterms:modified xsi:type="dcterms:W3CDTF">2019-12-12T21:58:55Z</dcterms:modified>
</cp:coreProperties>
</file>