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337" r:id="rId2"/>
    <p:sldId id="354" r:id="rId3"/>
    <p:sldId id="336" r:id="rId4"/>
    <p:sldId id="338" r:id="rId5"/>
    <p:sldId id="339" r:id="rId6"/>
    <p:sldId id="341" r:id="rId7"/>
    <p:sldId id="340" r:id="rId8"/>
    <p:sldId id="343" r:id="rId9"/>
    <p:sldId id="345" r:id="rId10"/>
    <p:sldId id="344" r:id="rId11"/>
    <p:sldId id="346" r:id="rId12"/>
    <p:sldId id="348" r:id="rId13"/>
    <p:sldId id="349" r:id="rId14"/>
    <p:sldId id="350" r:id="rId15"/>
    <p:sldId id="347" r:id="rId16"/>
    <p:sldId id="352" r:id="rId17"/>
  </p:sldIdLst>
  <p:sldSz cx="12192000" cy="6858000"/>
  <p:notesSz cx="6950075" cy="9236075"/>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A28"/>
    <a:srgbClr val="223365"/>
    <a:srgbClr val="F6B33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747" autoAdjust="0"/>
  </p:normalViewPr>
  <p:slideViewPr>
    <p:cSldViewPr snapToGrid="0" snapToObjects="1" showGuides="1">
      <p:cViewPr varScale="1">
        <p:scale>
          <a:sx n="69" d="100"/>
          <a:sy n="69" d="100"/>
        </p:scale>
        <p:origin x="564" y="44"/>
      </p:cViewPr>
      <p:guideLst/>
    </p:cSldViewPr>
  </p:slideViewPr>
  <p:notesTextViewPr>
    <p:cViewPr>
      <p:scale>
        <a:sx n="1" d="1"/>
        <a:sy n="1" d="1"/>
      </p:scale>
      <p:origin x="0" y="0"/>
    </p:cViewPr>
  </p:notesTextViewPr>
  <p:notesViewPr>
    <p:cSldViewPr snapToGrid="0" snapToObjects="1">
      <p:cViewPr varScale="1">
        <p:scale>
          <a:sx n="52" d="100"/>
          <a:sy n="52" d="100"/>
        </p:scale>
        <p:origin x="266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eaLnBrk="1" fontAlgn="auto" hangingPunct="1">
              <a:spcBef>
                <a:spcPts val="0"/>
              </a:spcBef>
              <a:spcAft>
                <a:spcPts val="0"/>
              </a:spcAft>
              <a:defRPr sz="1200" smtClean="0">
                <a:latin typeface="+mn-lt"/>
              </a:defRPr>
            </a:lvl1pPr>
          </a:lstStyle>
          <a:p>
            <a:pPr>
              <a:defRPr/>
            </a:pPr>
            <a:fld id="{D4104B9C-4873-8246-99A6-238990729650}" type="datetimeFigureOut">
              <a:rPr lang="en-US"/>
              <a:pPr>
                <a:defRPr/>
              </a:pPr>
              <a:t>8/17/2020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eaLnBrk="1" fontAlgn="auto" hangingPunct="1">
              <a:spcBef>
                <a:spcPts val="0"/>
              </a:spcBef>
              <a:spcAft>
                <a:spcPts val="0"/>
              </a:spcAft>
              <a:defRPr sz="1200" smtClean="0">
                <a:latin typeface="+mn-lt"/>
              </a:defRPr>
            </a:lvl1pPr>
          </a:lstStyle>
          <a:p>
            <a:pPr>
              <a:defRPr/>
            </a:pPr>
            <a:fld id="{0B892A95-155E-B648-AE3E-A7ADE69FDF59}" type="slidenum">
              <a:rPr lang="en-US"/>
              <a:pPr>
                <a:defRPr/>
              </a:pPr>
              <a:t>‹#›</a:t>
            </a:fld>
            <a:endParaRPr lang="en-US"/>
          </a:p>
        </p:txBody>
      </p:sp>
    </p:spTree>
    <p:extLst>
      <p:ext uri="{BB962C8B-B14F-4D97-AF65-F5344CB8AC3E}">
        <p14:creationId xmlns:p14="http://schemas.microsoft.com/office/powerpoint/2010/main" val="4852479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B892A95-155E-B648-AE3E-A7ADE69FDF59}" type="slidenum">
              <a:rPr lang="en-US" smtClean="0"/>
              <a:pPr>
                <a:defRPr/>
              </a:pPr>
              <a:t>4</a:t>
            </a:fld>
            <a:endParaRPr lang="en-US"/>
          </a:p>
        </p:txBody>
      </p:sp>
    </p:spTree>
    <p:extLst>
      <p:ext uri="{BB962C8B-B14F-4D97-AF65-F5344CB8AC3E}">
        <p14:creationId xmlns:p14="http://schemas.microsoft.com/office/powerpoint/2010/main" val="3103313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99013" y="0"/>
            <a:ext cx="739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549054" y="-9144"/>
            <a:ext cx="6647688" cy="6867144"/>
          </a:xfrm>
          <a:prstGeom prst="rect">
            <a:avLst/>
          </a:prstGeom>
          <a:gradFill>
            <a:gsLst>
              <a:gs pos="39000">
                <a:srgbClr val="000000">
                  <a:alpha val="0"/>
                </a:srgb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8">
            <a:extLst>
              <a:ext uri="{FF2B5EF4-FFF2-40B4-BE49-F238E27FC236}">
                <a16:creationId xmlns:a16="http://schemas.microsoft.com/office/drawing/2014/main" id="{0255480D-D70B-E34E-8F9B-79742A411807}"/>
              </a:ext>
            </a:extLst>
          </p:cNvPr>
          <p:cNvPicPr>
            <a:picLocks noChangeAspect="1"/>
          </p:cNvPicPr>
          <p:nvPr userDrawn="1"/>
        </p:nvPicPr>
        <p:blipFill>
          <a:blip r:embed="rId3"/>
          <a:stretch>
            <a:fillRect/>
          </a:stretch>
        </p:blipFill>
        <p:spPr>
          <a:xfrm>
            <a:off x="5649838" y="5455775"/>
            <a:ext cx="4449806" cy="814754"/>
          </a:xfrm>
          <a:prstGeom prst="rect">
            <a:avLst/>
          </a:prstGeom>
        </p:spPr>
      </p:pic>
      <p:pic>
        <p:nvPicPr>
          <p:cNvPr id="7" name="Picture 5"/>
          <p:cNvPicPr>
            <a:picLocks noChangeAspect="1"/>
          </p:cNvPicPr>
          <p:nvPr/>
        </p:nvPicPr>
        <p:blipFill>
          <a:blip r:embed="rId4" cstate="screen">
            <a:extLst>
              <a:ext uri="{28A0092B-C50C-407E-A947-70E740481C1C}">
                <a14:useLocalDpi xmlns:a14="http://schemas.microsoft.com/office/drawing/2010/main"/>
              </a:ext>
            </a:extLst>
          </a:blip>
          <a:srcRect l="34508" t="262" b="922"/>
          <a:stretch>
            <a:fillRect/>
          </a:stretch>
        </p:blipFill>
        <p:spPr bwMode="auto">
          <a:xfrm>
            <a:off x="-11113" y="-9525"/>
            <a:ext cx="7135813"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Placeholder 1"/>
          <p:cNvSpPr>
            <a:spLocks noGrp="1"/>
          </p:cNvSpPr>
          <p:nvPr>
            <p:ph type="title"/>
          </p:nvPr>
        </p:nvSpPr>
        <p:spPr>
          <a:xfrm>
            <a:off x="695178" y="1684023"/>
            <a:ext cx="5028965" cy="2078204"/>
          </a:xfrm>
          <a:prstGeom prst="rect">
            <a:avLst/>
          </a:prstGeom>
        </p:spPr>
        <p:txBody>
          <a:bodyPr rtlCol="0" anchor="b">
            <a:noAutofit/>
          </a:bodyPr>
          <a:lstStyle>
            <a:lvl1pPr>
              <a:lnSpc>
                <a:spcPct val="80000"/>
              </a:lnSpc>
              <a:defRPr lang="en-US" b="1" i="0" smtClean="0">
                <a:effectLst/>
              </a:defRPr>
            </a:lvl1pPr>
          </a:lstStyle>
          <a:p>
            <a:r>
              <a:rPr lang="en-US"/>
              <a:t>Click to edit Master title style</a:t>
            </a:r>
            <a:endParaRPr lang="en-US" dirty="0"/>
          </a:p>
        </p:txBody>
      </p:sp>
      <p:sp>
        <p:nvSpPr>
          <p:cNvPr id="17" name="Text Placeholder 2"/>
          <p:cNvSpPr>
            <a:spLocks noGrp="1"/>
          </p:cNvSpPr>
          <p:nvPr>
            <p:ph type="body" idx="1"/>
          </p:nvPr>
        </p:nvSpPr>
        <p:spPr>
          <a:xfrm>
            <a:off x="695179" y="3762228"/>
            <a:ext cx="4693920" cy="1362455"/>
          </a:xfrm>
        </p:spPr>
        <p:txBody>
          <a:bodyPr>
            <a:noAutofit/>
          </a:bodyPr>
          <a:lstStyle>
            <a:lvl1pPr marL="0" indent="0">
              <a:buNone/>
              <a:defRPr lang="en-US" b="0" i="0" baseline="0" smtClean="0">
                <a:solidFill>
                  <a:srgbClr val="223365"/>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Text Placeholder 2"/>
          <p:cNvSpPr>
            <a:spLocks noGrp="1"/>
          </p:cNvSpPr>
          <p:nvPr>
            <p:ph type="body" idx="10"/>
          </p:nvPr>
        </p:nvSpPr>
        <p:spPr>
          <a:xfrm>
            <a:off x="695179" y="1199128"/>
            <a:ext cx="4693920" cy="309371"/>
          </a:xfrm>
        </p:spPr>
        <p:txBody>
          <a:bodyPr anchor="ctr">
            <a:noAutofit/>
          </a:bodyPr>
          <a:lstStyle>
            <a:lvl1pPr marL="0" indent="0">
              <a:buNone/>
              <a:defRPr lang="en-US" sz="1400" b="0" i="0" baseline="0" smtClean="0">
                <a:solidFill>
                  <a:srgbClr val="223365"/>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6710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Page Content 2">
    <p:spTree>
      <p:nvGrpSpPr>
        <p:cNvPr id="1" name=""/>
        <p:cNvGrpSpPr/>
        <p:nvPr/>
      </p:nvGrpSpPr>
      <p:grpSpPr>
        <a:xfrm>
          <a:off x="0" y="0"/>
          <a:ext cx="0" cy="0"/>
          <a:chOff x="0" y="0"/>
          <a:chExt cx="0" cy="0"/>
        </a:xfrm>
      </p:grpSpPr>
      <p:sp>
        <p:nvSpPr>
          <p:cNvPr id="4" name="Rectangle 3"/>
          <p:cNvSpPr/>
          <p:nvPr/>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cxnSp>
        <p:nvCxnSpPr>
          <p:cNvPr id="7" name="Straight Connector 6"/>
          <p:cNvCxnSpPr/>
          <p:nvPr/>
        </p:nvCxnSpPr>
        <p:spPr>
          <a:xfrm>
            <a:off x="550863" y="1077913"/>
            <a:ext cx="11145837" cy="22225"/>
          </a:xfrm>
          <a:prstGeom prst="line">
            <a:avLst/>
          </a:prstGeom>
          <a:ln w="12700">
            <a:solidFill>
              <a:srgbClr val="F6B33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10515600" cy="1325563"/>
          </a:xfrm>
        </p:spPr>
        <p:txBody>
          <a:bodyPr/>
          <a:lstStyle/>
          <a:p>
            <a:r>
              <a:rPr lang="en-US"/>
              <a:t>Click to edit Master title style</a:t>
            </a:r>
            <a:endParaRPr lang="en-US" dirty="0"/>
          </a:p>
        </p:txBody>
      </p:sp>
      <p:sp>
        <p:nvSpPr>
          <p:cNvPr id="22" name="Content Placeholder 2"/>
          <p:cNvSpPr>
            <a:spLocks noGrp="1"/>
          </p:cNvSpPr>
          <p:nvPr>
            <p:ph idx="1"/>
          </p:nvPr>
        </p:nvSpPr>
        <p:spPr>
          <a:xfrm>
            <a:off x="457200" y="1527049"/>
            <a:ext cx="11239500" cy="407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8"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A25341F6-B81C-BF41-8EC2-A238EACD2BBF}" type="slidenum">
              <a:rPr lang="en-US"/>
              <a:pPr>
                <a:defRPr/>
              </a:pPr>
              <a:t>‹#›</a:t>
            </a:fld>
            <a:endParaRPr lang="en-US" dirty="0"/>
          </a:p>
        </p:txBody>
      </p:sp>
      <p:pic>
        <p:nvPicPr>
          <p:cNvPr id="9" name="Picture 8">
            <a:extLst>
              <a:ext uri="{FF2B5EF4-FFF2-40B4-BE49-F238E27FC236}">
                <a16:creationId xmlns:a16="http://schemas.microsoft.com/office/drawing/2014/main" id="{45A357CA-3D4C-174C-93F3-6B0C247489AA}"/>
              </a:ext>
            </a:extLst>
          </p:cNvPr>
          <p:cNvPicPr>
            <a:picLocks noChangeAspect="1"/>
          </p:cNvPicPr>
          <p:nvPr userDrawn="1"/>
        </p:nvPicPr>
        <p:blipFill>
          <a:blip r:embed="rId2"/>
          <a:stretch>
            <a:fillRect/>
          </a:stretch>
        </p:blipFill>
        <p:spPr>
          <a:xfrm>
            <a:off x="208166" y="6312925"/>
            <a:ext cx="2828990" cy="372136"/>
          </a:xfrm>
          <a:prstGeom prst="rect">
            <a:avLst/>
          </a:prstGeom>
        </p:spPr>
      </p:pic>
    </p:spTree>
    <p:extLst>
      <p:ext uri="{BB962C8B-B14F-4D97-AF65-F5344CB8AC3E}">
        <p14:creationId xmlns:p14="http://schemas.microsoft.com/office/powerpoint/2010/main" val="2775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With Footer">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5"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A3F663D7-D47D-774A-BFCE-852AE848D413}" type="slidenum">
              <a:rPr lang="en-US"/>
              <a:pPr>
                <a:defRPr/>
              </a:pPr>
              <a:t>‹#›</a:t>
            </a:fld>
            <a:endParaRPr lang="en-US" dirty="0"/>
          </a:p>
        </p:txBody>
      </p:sp>
      <p:pic>
        <p:nvPicPr>
          <p:cNvPr id="6" name="Picture 5">
            <a:extLst>
              <a:ext uri="{FF2B5EF4-FFF2-40B4-BE49-F238E27FC236}">
                <a16:creationId xmlns:a16="http://schemas.microsoft.com/office/drawing/2014/main" id="{E181CF89-7008-734B-833C-A8767CFE8C36}"/>
              </a:ext>
            </a:extLst>
          </p:cNvPr>
          <p:cNvPicPr>
            <a:picLocks noChangeAspect="1"/>
          </p:cNvPicPr>
          <p:nvPr userDrawn="1"/>
        </p:nvPicPr>
        <p:blipFill>
          <a:blip r:embed="rId2"/>
          <a:stretch>
            <a:fillRect/>
          </a:stretch>
        </p:blipFill>
        <p:spPr>
          <a:xfrm>
            <a:off x="208166" y="6312925"/>
            <a:ext cx="2828990" cy="372136"/>
          </a:xfrm>
          <a:prstGeom prst="rect">
            <a:avLst/>
          </a:prstGeom>
        </p:spPr>
      </p:pic>
    </p:spTree>
    <p:extLst>
      <p:ext uri="{BB962C8B-B14F-4D97-AF65-F5344CB8AC3E}">
        <p14:creationId xmlns:p14="http://schemas.microsoft.com/office/powerpoint/2010/main" val="404148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2025" y="0"/>
            <a:ext cx="13722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p:nvPicPr>
        <p:blipFill>
          <a:blip r:embed="rId3" cstate="screen">
            <a:extLst>
              <a:ext uri="{28A0092B-C50C-407E-A947-70E740481C1C}">
                <a14:useLocalDpi xmlns:a14="http://schemas.microsoft.com/office/drawing/2010/main"/>
              </a:ext>
            </a:extLst>
          </a:blip>
          <a:srcRect l="34508" t="262" b="922"/>
          <a:stretch>
            <a:fillRect/>
          </a:stretch>
        </p:blipFill>
        <p:spPr bwMode="auto">
          <a:xfrm>
            <a:off x="-249238" y="-9525"/>
            <a:ext cx="7135813"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547688" y="2836863"/>
            <a:ext cx="3065462" cy="0"/>
          </a:xfrm>
          <a:prstGeom prst="line">
            <a:avLst/>
          </a:prstGeom>
          <a:ln w="19050">
            <a:solidFill>
              <a:srgbClr val="223365"/>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441016" y="2126814"/>
            <a:ext cx="4114800" cy="769441"/>
          </a:xfrm>
          <a:prstGeom prst="rect">
            <a:avLst/>
          </a:prstGeom>
          <a:noFill/>
        </p:spPr>
        <p:txBody>
          <a:bodyPr wrap="square" rtlCol="0">
            <a:spAutoFit/>
          </a:bodyPr>
          <a:lstStyle/>
          <a:p>
            <a:r>
              <a:rPr lang="en-US" sz="4400" b="1" i="0" dirty="0">
                <a:solidFill>
                  <a:srgbClr val="223365"/>
                </a:solidFill>
                <a:latin typeface="Trebuchet MS" charset="0"/>
                <a:ea typeface="Trebuchet MS" charset="0"/>
                <a:cs typeface="Trebuchet MS" charset="0"/>
              </a:rPr>
              <a:t>THANK YOU</a:t>
            </a:r>
          </a:p>
        </p:txBody>
      </p:sp>
      <p:pic>
        <p:nvPicPr>
          <p:cNvPr id="12" name="Picture 11">
            <a:extLst>
              <a:ext uri="{FF2B5EF4-FFF2-40B4-BE49-F238E27FC236}">
                <a16:creationId xmlns:a16="http://schemas.microsoft.com/office/drawing/2014/main" id="{BFD06666-CA9E-AC42-B3B3-AEAA3D01D56D}"/>
              </a:ext>
            </a:extLst>
          </p:cNvPr>
          <p:cNvPicPr>
            <a:picLocks noChangeAspect="1"/>
          </p:cNvPicPr>
          <p:nvPr userDrawn="1"/>
        </p:nvPicPr>
        <p:blipFill>
          <a:blip r:embed="rId4"/>
          <a:stretch>
            <a:fillRect/>
          </a:stretch>
        </p:blipFill>
        <p:spPr>
          <a:xfrm>
            <a:off x="-249238" y="4828766"/>
            <a:ext cx="3627747" cy="745356"/>
          </a:xfrm>
          <a:prstGeom prst="rect">
            <a:avLst/>
          </a:prstGeom>
        </p:spPr>
      </p:pic>
    </p:spTree>
    <p:extLst>
      <p:ext uri="{BB962C8B-B14F-4D97-AF65-F5344CB8AC3E}">
        <p14:creationId xmlns:p14="http://schemas.microsoft.com/office/powerpoint/2010/main" val="1687616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branded Title Slide">
    <p:spTree>
      <p:nvGrpSpPr>
        <p:cNvPr id="1" name=""/>
        <p:cNvGrpSpPr/>
        <p:nvPr/>
      </p:nvGrpSpPr>
      <p:grpSpPr>
        <a:xfrm>
          <a:off x="0" y="0"/>
          <a:ext cx="0" cy="0"/>
          <a:chOff x="0" y="0"/>
          <a:chExt cx="0" cy="0"/>
        </a:xfrm>
      </p:grpSpPr>
      <p:pic>
        <p:nvPicPr>
          <p:cNvPr id="5"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99013" y="0"/>
            <a:ext cx="739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549054" y="-9144"/>
            <a:ext cx="6647688" cy="6867144"/>
          </a:xfrm>
          <a:prstGeom prst="rect">
            <a:avLst/>
          </a:prstGeom>
          <a:gradFill>
            <a:gsLst>
              <a:gs pos="39000">
                <a:srgbClr val="000000">
                  <a:alpha val="0"/>
                </a:srgb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5"/>
          <p:cNvPicPr>
            <a:picLocks noChangeAspect="1"/>
          </p:cNvPicPr>
          <p:nvPr/>
        </p:nvPicPr>
        <p:blipFill>
          <a:blip r:embed="rId3" cstate="screen">
            <a:extLst>
              <a:ext uri="{28A0092B-C50C-407E-A947-70E740481C1C}">
                <a14:useLocalDpi xmlns:a14="http://schemas.microsoft.com/office/drawing/2010/main"/>
              </a:ext>
            </a:extLst>
          </a:blip>
          <a:srcRect l="34508" t="262" b="922"/>
          <a:stretch>
            <a:fillRect/>
          </a:stretch>
        </p:blipFill>
        <p:spPr bwMode="auto">
          <a:xfrm>
            <a:off x="-11113" y="-9525"/>
            <a:ext cx="7135813"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9431338" y="5600700"/>
            <a:ext cx="0" cy="1046163"/>
          </a:xfrm>
          <a:prstGeom prst="line">
            <a:avLst/>
          </a:prstGeom>
          <a:ln w="1270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695178" y="1684023"/>
            <a:ext cx="5028965" cy="2078204"/>
          </a:xfrm>
          <a:prstGeom prst="rect">
            <a:avLst/>
          </a:prstGeom>
        </p:spPr>
        <p:txBody>
          <a:bodyPr rtlCol="0" anchor="b">
            <a:noAutofit/>
          </a:bodyPr>
          <a:lstStyle>
            <a:lvl1pPr>
              <a:lnSpc>
                <a:spcPct val="80000"/>
              </a:lnSpc>
              <a:defRPr lang="en-US" b="1" i="0" smtClean="0">
                <a:effectLst/>
              </a:defRPr>
            </a:lvl1pPr>
          </a:lstStyle>
          <a:p>
            <a:r>
              <a:rPr lang="en-US"/>
              <a:t>Click to edit Master title style</a:t>
            </a:r>
            <a:endParaRPr lang="en-US" dirty="0"/>
          </a:p>
        </p:txBody>
      </p:sp>
      <p:sp>
        <p:nvSpPr>
          <p:cNvPr id="8" name="Text Placeholder 2"/>
          <p:cNvSpPr>
            <a:spLocks noGrp="1"/>
          </p:cNvSpPr>
          <p:nvPr>
            <p:ph type="body" idx="1"/>
          </p:nvPr>
        </p:nvSpPr>
        <p:spPr>
          <a:xfrm>
            <a:off x="695179" y="3762228"/>
            <a:ext cx="4693920" cy="1362455"/>
          </a:xfrm>
        </p:spPr>
        <p:txBody>
          <a:bodyPr>
            <a:noAutofit/>
          </a:bodyPr>
          <a:lstStyle>
            <a:lvl1pPr marL="0" indent="0">
              <a:buNone/>
              <a:defRPr lang="en-US" b="0" i="0" baseline="0" smtClean="0">
                <a:solidFill>
                  <a:srgbClr val="223365"/>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0"/>
          </p:nvPr>
        </p:nvSpPr>
        <p:spPr>
          <a:xfrm>
            <a:off x="695179" y="1199128"/>
            <a:ext cx="4693920" cy="309371"/>
          </a:xfrm>
        </p:spPr>
        <p:txBody>
          <a:bodyPr anchor="ctr">
            <a:noAutofit/>
          </a:bodyPr>
          <a:lstStyle>
            <a:lvl1pPr marL="0" indent="0">
              <a:buNone/>
              <a:defRPr lang="en-US" sz="1400" b="0" i="0" baseline="0" smtClean="0">
                <a:solidFill>
                  <a:srgbClr val="223365"/>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4" name="Picture 13">
            <a:extLst>
              <a:ext uri="{FF2B5EF4-FFF2-40B4-BE49-F238E27FC236}">
                <a16:creationId xmlns:a16="http://schemas.microsoft.com/office/drawing/2014/main" id="{C46A6098-6AE5-C547-AAA8-6A296EC18E79}"/>
              </a:ext>
            </a:extLst>
          </p:cNvPr>
          <p:cNvPicPr>
            <a:picLocks noChangeAspect="1"/>
          </p:cNvPicPr>
          <p:nvPr userDrawn="1"/>
        </p:nvPicPr>
        <p:blipFill>
          <a:blip r:embed="rId4"/>
          <a:stretch>
            <a:fillRect/>
          </a:stretch>
        </p:blipFill>
        <p:spPr>
          <a:xfrm>
            <a:off x="6636380" y="5964617"/>
            <a:ext cx="2419937" cy="318328"/>
          </a:xfrm>
          <a:prstGeom prst="rect">
            <a:avLst/>
          </a:prstGeom>
        </p:spPr>
      </p:pic>
    </p:spTree>
    <p:extLst>
      <p:ext uri="{BB962C8B-B14F-4D97-AF65-F5344CB8AC3E}">
        <p14:creationId xmlns:p14="http://schemas.microsoft.com/office/powerpoint/2010/main" val="1619196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branded TOC / Section Divider Co-branded TOC / Section Divider Slide">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65625" y="-42863"/>
            <a:ext cx="7916863" cy="614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arallelogram 3"/>
          <p:cNvSpPr/>
          <p:nvPr userDrawn="1"/>
        </p:nvSpPr>
        <p:spPr>
          <a:xfrm>
            <a:off x="804863" y="0"/>
            <a:ext cx="4876800" cy="6099175"/>
          </a:xfrm>
          <a:prstGeom prst="parallelogram">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525" y="0"/>
            <a:ext cx="2809875" cy="609917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Content Placeholder 3"/>
          <p:cNvSpPr>
            <a:spLocks noGrp="1"/>
          </p:cNvSpPr>
          <p:nvPr>
            <p:ph sz="half" idx="2"/>
          </p:nvPr>
        </p:nvSpPr>
        <p:spPr>
          <a:xfrm>
            <a:off x="457201" y="419100"/>
            <a:ext cx="3860799"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14"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7B5376BE-D380-6445-A9C8-3DDF91D08D8C}" type="slidenum">
              <a:rPr lang="en-US"/>
              <a:pPr>
                <a:defRPr/>
              </a:pPr>
              <a:t>‹#›</a:t>
            </a:fld>
            <a:endParaRPr lang="en-US" dirty="0"/>
          </a:p>
        </p:txBody>
      </p:sp>
      <p:cxnSp>
        <p:nvCxnSpPr>
          <p:cNvPr id="15" name="Straight Connector 14"/>
          <p:cNvCxnSpPr/>
          <p:nvPr userDrawn="1"/>
        </p:nvCxnSpPr>
        <p:spPr>
          <a:xfrm>
            <a:off x="2496457" y="6192420"/>
            <a:ext cx="0" cy="581859"/>
          </a:xfrm>
          <a:prstGeom prst="line">
            <a:avLst/>
          </a:prstGeom>
          <a:ln w="1270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BBF9E0B-3E7E-9544-B29B-C0EDABC66075}"/>
              </a:ext>
            </a:extLst>
          </p:cNvPr>
          <p:cNvPicPr>
            <a:picLocks noChangeAspect="1"/>
          </p:cNvPicPr>
          <p:nvPr userDrawn="1"/>
        </p:nvPicPr>
        <p:blipFill>
          <a:blip r:embed="rId3"/>
          <a:stretch>
            <a:fillRect/>
          </a:stretch>
        </p:blipFill>
        <p:spPr>
          <a:xfrm>
            <a:off x="208166" y="6354536"/>
            <a:ext cx="2026074" cy="266517"/>
          </a:xfrm>
          <a:prstGeom prst="rect">
            <a:avLst/>
          </a:prstGeom>
        </p:spPr>
      </p:pic>
    </p:spTree>
    <p:extLst>
      <p:ext uri="{BB962C8B-B14F-4D97-AF65-F5344CB8AC3E}">
        <p14:creationId xmlns:p14="http://schemas.microsoft.com/office/powerpoint/2010/main" val="747929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branded TOC / Section Divider Slide 2">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18000" y="-38100"/>
            <a:ext cx="789940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arallelogram 3"/>
          <p:cNvSpPr/>
          <p:nvPr userDrawn="1"/>
        </p:nvSpPr>
        <p:spPr>
          <a:xfrm>
            <a:off x="804863" y="0"/>
            <a:ext cx="4876800" cy="6099175"/>
          </a:xfrm>
          <a:prstGeom prst="parallelogram">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525" y="0"/>
            <a:ext cx="2809875" cy="609917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Content Placeholder 3"/>
          <p:cNvSpPr>
            <a:spLocks noGrp="1"/>
          </p:cNvSpPr>
          <p:nvPr>
            <p:ph sz="half" idx="2"/>
          </p:nvPr>
        </p:nvSpPr>
        <p:spPr>
          <a:xfrm>
            <a:off x="457201" y="419100"/>
            <a:ext cx="3860799"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18"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7B5376BE-D380-6445-A9C8-3DDF91D08D8C}" type="slidenum">
              <a:rPr lang="en-US"/>
              <a:pPr>
                <a:defRPr/>
              </a:pPr>
              <a:t>‹#›</a:t>
            </a:fld>
            <a:endParaRPr lang="en-US" dirty="0"/>
          </a:p>
        </p:txBody>
      </p:sp>
      <p:cxnSp>
        <p:nvCxnSpPr>
          <p:cNvPr id="11" name="Straight Connector 10">
            <a:extLst>
              <a:ext uri="{FF2B5EF4-FFF2-40B4-BE49-F238E27FC236}">
                <a16:creationId xmlns:a16="http://schemas.microsoft.com/office/drawing/2014/main" id="{B83EC65C-E7A5-9D4B-9096-7EA9DEAD3EC2}"/>
              </a:ext>
            </a:extLst>
          </p:cNvPr>
          <p:cNvCxnSpPr/>
          <p:nvPr userDrawn="1"/>
        </p:nvCxnSpPr>
        <p:spPr>
          <a:xfrm>
            <a:off x="2496457" y="6192420"/>
            <a:ext cx="0" cy="581859"/>
          </a:xfrm>
          <a:prstGeom prst="line">
            <a:avLst/>
          </a:prstGeom>
          <a:ln w="1270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31263E3-A781-0E4E-B218-7F73884E7200}"/>
              </a:ext>
            </a:extLst>
          </p:cNvPr>
          <p:cNvPicPr>
            <a:picLocks noChangeAspect="1"/>
          </p:cNvPicPr>
          <p:nvPr userDrawn="1"/>
        </p:nvPicPr>
        <p:blipFill>
          <a:blip r:embed="rId3"/>
          <a:stretch>
            <a:fillRect/>
          </a:stretch>
        </p:blipFill>
        <p:spPr>
          <a:xfrm>
            <a:off x="208166" y="6354536"/>
            <a:ext cx="2026074" cy="266517"/>
          </a:xfrm>
          <a:prstGeom prst="rect">
            <a:avLst/>
          </a:prstGeom>
        </p:spPr>
      </p:pic>
    </p:spTree>
    <p:extLst>
      <p:ext uri="{BB962C8B-B14F-4D97-AF65-F5344CB8AC3E}">
        <p14:creationId xmlns:p14="http://schemas.microsoft.com/office/powerpoint/2010/main" val="1230429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branded TOC / Section Divider Slid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9656" y="-91440"/>
            <a:ext cx="7802824" cy="6258560"/>
          </a:xfrm>
          <a:prstGeom prst="rect">
            <a:avLst/>
          </a:prstGeom>
        </p:spPr>
      </p:pic>
      <p:sp>
        <p:nvSpPr>
          <p:cNvPr id="4" name="Parallelogram 3"/>
          <p:cNvSpPr/>
          <p:nvPr userDrawn="1"/>
        </p:nvSpPr>
        <p:spPr>
          <a:xfrm>
            <a:off x="804863" y="0"/>
            <a:ext cx="4876800" cy="6099175"/>
          </a:xfrm>
          <a:prstGeom prst="parallelogram">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525" y="0"/>
            <a:ext cx="2809875" cy="609917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Content Placeholder 3"/>
          <p:cNvSpPr>
            <a:spLocks noGrp="1"/>
          </p:cNvSpPr>
          <p:nvPr>
            <p:ph sz="half" idx="2"/>
          </p:nvPr>
        </p:nvSpPr>
        <p:spPr>
          <a:xfrm>
            <a:off x="457201" y="419100"/>
            <a:ext cx="3860799"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13"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7B5376BE-D380-6445-A9C8-3DDF91D08D8C}" type="slidenum">
              <a:rPr lang="en-US"/>
              <a:pPr>
                <a:defRPr/>
              </a:pPr>
              <a:t>‹#›</a:t>
            </a:fld>
            <a:endParaRPr lang="en-US" dirty="0"/>
          </a:p>
        </p:txBody>
      </p:sp>
      <p:cxnSp>
        <p:nvCxnSpPr>
          <p:cNvPr id="14" name="Straight Connector 13"/>
          <p:cNvCxnSpPr/>
          <p:nvPr userDrawn="1"/>
        </p:nvCxnSpPr>
        <p:spPr>
          <a:xfrm>
            <a:off x="2057625" y="6192421"/>
            <a:ext cx="0" cy="581859"/>
          </a:xfrm>
          <a:prstGeom prst="line">
            <a:avLst/>
          </a:prstGeom>
          <a:ln w="1270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04" y="6169180"/>
            <a:ext cx="1702039" cy="624999"/>
          </a:xfrm>
          <a:prstGeom prst="rect">
            <a:avLst/>
          </a:prstGeom>
        </p:spPr>
      </p:pic>
    </p:spTree>
    <p:extLst>
      <p:ext uri="{BB962C8B-B14F-4D97-AF65-F5344CB8AC3E}">
        <p14:creationId xmlns:p14="http://schemas.microsoft.com/office/powerpoint/2010/main" val="169581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branded TOC / Section Divider Slide 4">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2"/>
          <a:stretch/>
        </p:blipFill>
        <p:spPr>
          <a:xfrm>
            <a:off x="4170209" y="-84841"/>
            <a:ext cx="8075209" cy="6249972"/>
          </a:xfrm>
          <a:prstGeom prst="rect">
            <a:avLst/>
          </a:prstGeom>
        </p:spPr>
      </p:pic>
      <p:sp>
        <p:nvSpPr>
          <p:cNvPr id="4" name="Parallelogram 3"/>
          <p:cNvSpPr/>
          <p:nvPr userDrawn="1"/>
        </p:nvSpPr>
        <p:spPr>
          <a:xfrm>
            <a:off x="804863" y="0"/>
            <a:ext cx="4876800" cy="6099175"/>
          </a:xfrm>
          <a:prstGeom prst="parallelogram">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525" y="0"/>
            <a:ext cx="2809875" cy="609917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Content Placeholder 3"/>
          <p:cNvSpPr>
            <a:spLocks noGrp="1"/>
          </p:cNvSpPr>
          <p:nvPr>
            <p:ph sz="half" idx="2"/>
          </p:nvPr>
        </p:nvSpPr>
        <p:spPr>
          <a:xfrm>
            <a:off x="457201" y="419100"/>
            <a:ext cx="3860799"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13"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7B5376BE-D380-6445-A9C8-3DDF91D08D8C}" type="slidenum">
              <a:rPr lang="en-US"/>
              <a:pPr>
                <a:defRPr/>
              </a:pPr>
              <a:t>‹#›</a:t>
            </a:fld>
            <a:endParaRPr lang="en-US" dirty="0"/>
          </a:p>
        </p:txBody>
      </p:sp>
      <p:cxnSp>
        <p:nvCxnSpPr>
          <p:cNvPr id="16" name="Straight Connector 15">
            <a:extLst>
              <a:ext uri="{FF2B5EF4-FFF2-40B4-BE49-F238E27FC236}">
                <a16:creationId xmlns:a16="http://schemas.microsoft.com/office/drawing/2014/main" id="{FCD10FD1-D168-4D43-9F51-08299CEA0773}"/>
              </a:ext>
            </a:extLst>
          </p:cNvPr>
          <p:cNvCxnSpPr/>
          <p:nvPr userDrawn="1"/>
        </p:nvCxnSpPr>
        <p:spPr>
          <a:xfrm>
            <a:off x="2496457" y="6192420"/>
            <a:ext cx="0" cy="581859"/>
          </a:xfrm>
          <a:prstGeom prst="line">
            <a:avLst/>
          </a:prstGeom>
          <a:ln w="1270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3B01B23-D773-A044-AED6-C8202D9B67E1}"/>
              </a:ext>
            </a:extLst>
          </p:cNvPr>
          <p:cNvPicPr>
            <a:picLocks noChangeAspect="1"/>
          </p:cNvPicPr>
          <p:nvPr userDrawn="1"/>
        </p:nvPicPr>
        <p:blipFill>
          <a:blip r:embed="rId3"/>
          <a:stretch>
            <a:fillRect/>
          </a:stretch>
        </p:blipFill>
        <p:spPr>
          <a:xfrm>
            <a:off x="208166" y="6354536"/>
            <a:ext cx="2026074" cy="266517"/>
          </a:xfrm>
          <a:prstGeom prst="rect">
            <a:avLst/>
          </a:prstGeom>
        </p:spPr>
      </p:pic>
    </p:spTree>
    <p:extLst>
      <p:ext uri="{BB962C8B-B14F-4D97-AF65-F5344CB8AC3E}">
        <p14:creationId xmlns:p14="http://schemas.microsoft.com/office/powerpoint/2010/main" val="811770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branded TOC / Section Divider Slide 5">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59201" y="-84840"/>
            <a:ext cx="8580486" cy="6287678"/>
          </a:xfrm>
          <a:prstGeom prst="rect">
            <a:avLst/>
          </a:prstGeom>
        </p:spPr>
      </p:pic>
      <p:sp>
        <p:nvSpPr>
          <p:cNvPr id="4" name="Parallelogram 3"/>
          <p:cNvSpPr/>
          <p:nvPr userDrawn="1"/>
        </p:nvSpPr>
        <p:spPr>
          <a:xfrm>
            <a:off x="804863" y="0"/>
            <a:ext cx="4876800" cy="6099175"/>
          </a:xfrm>
          <a:prstGeom prst="parallelogram">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525" y="0"/>
            <a:ext cx="2809875" cy="609917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Content Placeholder 3"/>
          <p:cNvSpPr>
            <a:spLocks noGrp="1"/>
          </p:cNvSpPr>
          <p:nvPr>
            <p:ph sz="half" idx="2"/>
          </p:nvPr>
        </p:nvSpPr>
        <p:spPr>
          <a:xfrm>
            <a:off x="457201" y="419100"/>
            <a:ext cx="3860799"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13"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7B5376BE-D380-6445-A9C8-3DDF91D08D8C}" type="slidenum">
              <a:rPr lang="en-US"/>
              <a:pPr>
                <a:defRPr/>
              </a:pPr>
              <a:t>‹#›</a:t>
            </a:fld>
            <a:endParaRPr lang="en-US" dirty="0"/>
          </a:p>
        </p:txBody>
      </p:sp>
      <p:cxnSp>
        <p:nvCxnSpPr>
          <p:cNvPr id="16" name="Straight Connector 15">
            <a:extLst>
              <a:ext uri="{FF2B5EF4-FFF2-40B4-BE49-F238E27FC236}">
                <a16:creationId xmlns:a16="http://schemas.microsoft.com/office/drawing/2014/main" id="{0F9F2B42-8965-D242-831B-C92190E43D5D}"/>
              </a:ext>
            </a:extLst>
          </p:cNvPr>
          <p:cNvCxnSpPr/>
          <p:nvPr userDrawn="1"/>
        </p:nvCxnSpPr>
        <p:spPr>
          <a:xfrm>
            <a:off x="2496457" y="6192420"/>
            <a:ext cx="0" cy="581859"/>
          </a:xfrm>
          <a:prstGeom prst="line">
            <a:avLst/>
          </a:prstGeom>
          <a:ln w="1270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5F80EB32-7A61-2041-A776-843299F1C31F}"/>
              </a:ext>
            </a:extLst>
          </p:cNvPr>
          <p:cNvPicPr>
            <a:picLocks noChangeAspect="1"/>
          </p:cNvPicPr>
          <p:nvPr userDrawn="1"/>
        </p:nvPicPr>
        <p:blipFill>
          <a:blip r:embed="rId3"/>
          <a:stretch>
            <a:fillRect/>
          </a:stretch>
        </p:blipFill>
        <p:spPr>
          <a:xfrm>
            <a:off x="208166" y="6354536"/>
            <a:ext cx="2026074" cy="266517"/>
          </a:xfrm>
          <a:prstGeom prst="rect">
            <a:avLst/>
          </a:prstGeom>
        </p:spPr>
      </p:pic>
    </p:spTree>
    <p:extLst>
      <p:ext uri="{BB962C8B-B14F-4D97-AF65-F5344CB8AC3E}">
        <p14:creationId xmlns:p14="http://schemas.microsoft.com/office/powerpoint/2010/main" val="132097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branded Full-Page Content 1">
    <p:spTree>
      <p:nvGrpSpPr>
        <p:cNvPr id="1" name=""/>
        <p:cNvGrpSpPr/>
        <p:nvPr/>
      </p:nvGrpSpPr>
      <p:grpSpPr>
        <a:xfrm>
          <a:off x="0" y="0"/>
          <a:ext cx="0" cy="0"/>
          <a:chOff x="0" y="0"/>
          <a:chExt cx="0" cy="0"/>
        </a:xfrm>
      </p:grpSpPr>
      <p:sp>
        <p:nvSpPr>
          <p:cNvPr id="3" name="Rectangle 2"/>
          <p:cNvSpPr/>
          <p:nvPr userDrawn="1"/>
        </p:nvSpPr>
        <p:spPr>
          <a:xfrm>
            <a:off x="-9525" y="0"/>
            <a:ext cx="12201525" cy="1257300"/>
          </a:xfrm>
          <a:prstGeom prst="rect">
            <a:avLst/>
          </a:prstGeom>
          <a:solidFill>
            <a:srgbClr val="F6B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1"/>
          <p:cNvSpPr>
            <a:spLocks noGrp="1"/>
          </p:cNvSpPr>
          <p:nvPr>
            <p:ph type="title"/>
          </p:nvPr>
        </p:nvSpPr>
        <p:spPr>
          <a:xfrm>
            <a:off x="457200" y="0"/>
            <a:ext cx="11239500" cy="1325563"/>
          </a:xfrm>
        </p:spPr>
        <p:txBody>
          <a:bodyPr/>
          <a:lstStyle/>
          <a:p>
            <a:r>
              <a:rPr lang="en-US"/>
              <a:t>Click to edit Master title style</a:t>
            </a:r>
            <a:endParaRPr lang="en-US" dirty="0"/>
          </a:p>
        </p:txBody>
      </p:sp>
      <p:sp>
        <p:nvSpPr>
          <p:cNvPr id="8" name="Content Placeholder 2"/>
          <p:cNvSpPr>
            <a:spLocks noGrp="1"/>
          </p:cNvSpPr>
          <p:nvPr>
            <p:ph idx="1"/>
          </p:nvPr>
        </p:nvSpPr>
        <p:spPr>
          <a:xfrm>
            <a:off x="466344" y="1615873"/>
            <a:ext cx="11230356" cy="3984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15"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7B5376BE-D380-6445-A9C8-3DDF91D08D8C}" type="slidenum">
              <a:rPr lang="en-US"/>
              <a:pPr>
                <a:defRPr/>
              </a:pPr>
              <a:t>‹#›</a:t>
            </a:fld>
            <a:endParaRPr lang="en-US" dirty="0"/>
          </a:p>
        </p:txBody>
      </p:sp>
      <p:cxnSp>
        <p:nvCxnSpPr>
          <p:cNvPr id="10" name="Straight Connector 9">
            <a:extLst>
              <a:ext uri="{FF2B5EF4-FFF2-40B4-BE49-F238E27FC236}">
                <a16:creationId xmlns:a16="http://schemas.microsoft.com/office/drawing/2014/main" id="{C01DAFB1-DF95-8243-B54E-00EC43482916}"/>
              </a:ext>
            </a:extLst>
          </p:cNvPr>
          <p:cNvCxnSpPr/>
          <p:nvPr userDrawn="1"/>
        </p:nvCxnSpPr>
        <p:spPr>
          <a:xfrm>
            <a:off x="2496457" y="6192420"/>
            <a:ext cx="0" cy="581859"/>
          </a:xfrm>
          <a:prstGeom prst="line">
            <a:avLst/>
          </a:prstGeom>
          <a:ln w="1270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82F60E1-C715-DC4E-86CC-02A23E2048D0}"/>
              </a:ext>
            </a:extLst>
          </p:cNvPr>
          <p:cNvPicPr>
            <a:picLocks noChangeAspect="1"/>
          </p:cNvPicPr>
          <p:nvPr userDrawn="1"/>
        </p:nvPicPr>
        <p:blipFill>
          <a:blip r:embed="rId2"/>
          <a:stretch>
            <a:fillRect/>
          </a:stretch>
        </p:blipFill>
        <p:spPr>
          <a:xfrm>
            <a:off x="208166" y="6354536"/>
            <a:ext cx="2026074" cy="266517"/>
          </a:xfrm>
          <a:prstGeom prst="rect">
            <a:avLst/>
          </a:prstGeom>
        </p:spPr>
      </p:pic>
    </p:spTree>
    <p:extLst>
      <p:ext uri="{BB962C8B-B14F-4D97-AF65-F5344CB8AC3E}">
        <p14:creationId xmlns:p14="http://schemas.microsoft.com/office/powerpoint/2010/main" val="165663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Section Divider Slide">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65625" y="-42863"/>
            <a:ext cx="7916863" cy="614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arallelogram 3"/>
          <p:cNvSpPr/>
          <p:nvPr/>
        </p:nvSpPr>
        <p:spPr>
          <a:xfrm>
            <a:off x="804863" y="0"/>
            <a:ext cx="4876800" cy="6099175"/>
          </a:xfrm>
          <a:prstGeom prst="parallelogram">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9525" y="0"/>
            <a:ext cx="2809875" cy="609917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5" name="Content Placeholder 3"/>
          <p:cNvSpPr>
            <a:spLocks noGrp="1"/>
          </p:cNvSpPr>
          <p:nvPr>
            <p:ph sz="half" idx="2"/>
          </p:nvPr>
        </p:nvSpPr>
        <p:spPr>
          <a:xfrm>
            <a:off x="457201" y="419100"/>
            <a:ext cx="3860799"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B1BBB752-848C-4645-A092-7780F4CBCDCA}" type="slidenum">
              <a:rPr lang="en-US"/>
              <a:pPr>
                <a:defRPr/>
              </a:pPr>
              <a:t>‹#›</a:t>
            </a:fld>
            <a:endParaRPr lang="en-US" dirty="0"/>
          </a:p>
        </p:txBody>
      </p:sp>
      <p:pic>
        <p:nvPicPr>
          <p:cNvPr id="11" name="Picture 10">
            <a:extLst>
              <a:ext uri="{FF2B5EF4-FFF2-40B4-BE49-F238E27FC236}">
                <a16:creationId xmlns:a16="http://schemas.microsoft.com/office/drawing/2014/main" id="{BE01D75A-F6EF-8948-BB78-7C71D831867B}"/>
              </a:ext>
            </a:extLst>
          </p:cNvPr>
          <p:cNvPicPr>
            <a:picLocks noChangeAspect="1"/>
          </p:cNvPicPr>
          <p:nvPr userDrawn="1"/>
        </p:nvPicPr>
        <p:blipFill>
          <a:blip r:embed="rId3"/>
          <a:stretch>
            <a:fillRect/>
          </a:stretch>
        </p:blipFill>
        <p:spPr>
          <a:xfrm>
            <a:off x="208166" y="6312925"/>
            <a:ext cx="2828990" cy="372136"/>
          </a:xfrm>
          <a:prstGeom prst="rect">
            <a:avLst/>
          </a:prstGeom>
        </p:spPr>
      </p:pic>
    </p:spTree>
    <p:extLst>
      <p:ext uri="{BB962C8B-B14F-4D97-AF65-F5344CB8AC3E}">
        <p14:creationId xmlns:p14="http://schemas.microsoft.com/office/powerpoint/2010/main" val="917187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branded Full-Page Content 2">
    <p:spTree>
      <p:nvGrpSpPr>
        <p:cNvPr id="1" name=""/>
        <p:cNvGrpSpPr/>
        <p:nvPr/>
      </p:nvGrpSpPr>
      <p:grpSpPr>
        <a:xfrm>
          <a:off x="0" y="0"/>
          <a:ext cx="0" cy="0"/>
          <a:chOff x="0" y="0"/>
          <a:chExt cx="0" cy="0"/>
        </a:xfrm>
      </p:grpSpPr>
      <p:cxnSp>
        <p:nvCxnSpPr>
          <p:cNvPr id="3" name="Straight Connector 2"/>
          <p:cNvCxnSpPr/>
          <p:nvPr userDrawn="1"/>
        </p:nvCxnSpPr>
        <p:spPr>
          <a:xfrm>
            <a:off x="550863" y="1077913"/>
            <a:ext cx="11145837" cy="22225"/>
          </a:xfrm>
          <a:prstGeom prst="line">
            <a:avLst/>
          </a:prstGeom>
          <a:ln w="12700">
            <a:solidFill>
              <a:srgbClr val="F6B336"/>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57200" y="0"/>
            <a:ext cx="10515600" cy="1325563"/>
          </a:xfrm>
        </p:spPr>
        <p:txBody>
          <a:bodyPr/>
          <a:lstStyle/>
          <a:p>
            <a:r>
              <a:rPr lang="en-US"/>
              <a:t>Click to edit Master title style</a:t>
            </a:r>
            <a:endParaRPr lang="en-US" dirty="0"/>
          </a:p>
        </p:txBody>
      </p:sp>
      <p:sp>
        <p:nvSpPr>
          <p:cNvPr id="5" name="Content Placeholder 2"/>
          <p:cNvSpPr>
            <a:spLocks noGrp="1"/>
          </p:cNvSpPr>
          <p:nvPr>
            <p:ph idx="1"/>
          </p:nvPr>
        </p:nvSpPr>
        <p:spPr>
          <a:xfrm>
            <a:off x="457200" y="1527049"/>
            <a:ext cx="11239500" cy="407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1" name="Rectangle 10"/>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13"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7B5376BE-D380-6445-A9C8-3DDF91D08D8C}" type="slidenum">
              <a:rPr lang="en-US"/>
              <a:pPr>
                <a:defRPr/>
              </a:pPr>
              <a:t>‹#›</a:t>
            </a:fld>
            <a:endParaRPr lang="en-US" dirty="0"/>
          </a:p>
        </p:txBody>
      </p:sp>
      <p:cxnSp>
        <p:nvCxnSpPr>
          <p:cNvPr id="10" name="Straight Connector 9">
            <a:extLst>
              <a:ext uri="{FF2B5EF4-FFF2-40B4-BE49-F238E27FC236}">
                <a16:creationId xmlns:a16="http://schemas.microsoft.com/office/drawing/2014/main" id="{92E99002-716E-8F4D-B74E-8AB21F0E7D46}"/>
              </a:ext>
            </a:extLst>
          </p:cNvPr>
          <p:cNvCxnSpPr/>
          <p:nvPr userDrawn="1"/>
        </p:nvCxnSpPr>
        <p:spPr>
          <a:xfrm>
            <a:off x="2496457" y="6192420"/>
            <a:ext cx="0" cy="581859"/>
          </a:xfrm>
          <a:prstGeom prst="line">
            <a:avLst/>
          </a:prstGeom>
          <a:ln w="1270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3F56798-A4C3-284F-9408-4D136F410D38}"/>
              </a:ext>
            </a:extLst>
          </p:cNvPr>
          <p:cNvPicPr>
            <a:picLocks noChangeAspect="1"/>
          </p:cNvPicPr>
          <p:nvPr userDrawn="1"/>
        </p:nvPicPr>
        <p:blipFill>
          <a:blip r:embed="rId2"/>
          <a:stretch>
            <a:fillRect/>
          </a:stretch>
        </p:blipFill>
        <p:spPr>
          <a:xfrm>
            <a:off x="208166" y="6354536"/>
            <a:ext cx="2026074" cy="266517"/>
          </a:xfrm>
          <a:prstGeom prst="rect">
            <a:avLst/>
          </a:prstGeom>
        </p:spPr>
      </p:pic>
    </p:spTree>
    <p:extLst>
      <p:ext uri="{BB962C8B-B14F-4D97-AF65-F5344CB8AC3E}">
        <p14:creationId xmlns:p14="http://schemas.microsoft.com/office/powerpoint/2010/main" val="306288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branded Half-Page Content 1">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screen">
            <a:extLst>
              <a:ext uri="{28A0092B-C50C-407E-A947-70E740481C1C}">
                <a14:useLocalDpi xmlns:a14="http://schemas.microsoft.com/office/drawing/2010/main"/>
              </a:ext>
            </a:extLst>
          </a:blip>
          <a:srcRect l="47971" t="262" r="2" b="922"/>
          <a:stretch>
            <a:fillRect/>
          </a:stretch>
        </p:blipFill>
        <p:spPr bwMode="auto">
          <a:xfrm>
            <a:off x="-4763" y="-9525"/>
            <a:ext cx="5668963"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3"/>
          <p:cNvSpPr>
            <a:spLocks noGrp="1"/>
          </p:cNvSpPr>
          <p:nvPr>
            <p:ph sz="half" idx="2"/>
          </p:nvPr>
        </p:nvSpPr>
        <p:spPr>
          <a:xfrm>
            <a:off x="457201" y="419100"/>
            <a:ext cx="3860799"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
          </p:nvPr>
        </p:nvSpPr>
        <p:spPr>
          <a:xfrm>
            <a:off x="6096000" y="419101"/>
            <a:ext cx="5600700" cy="518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5" name="Rectangle 14"/>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17"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7B5376BE-D380-6445-A9C8-3DDF91D08D8C}" type="slidenum">
              <a:rPr lang="en-US"/>
              <a:pPr>
                <a:defRPr/>
              </a:pPr>
              <a:t>‹#›</a:t>
            </a:fld>
            <a:endParaRPr lang="en-US" dirty="0"/>
          </a:p>
        </p:txBody>
      </p:sp>
      <p:cxnSp>
        <p:nvCxnSpPr>
          <p:cNvPr id="10" name="Straight Connector 9">
            <a:extLst>
              <a:ext uri="{FF2B5EF4-FFF2-40B4-BE49-F238E27FC236}">
                <a16:creationId xmlns:a16="http://schemas.microsoft.com/office/drawing/2014/main" id="{2EC22760-64BB-7742-96C6-663B08BA13AE}"/>
              </a:ext>
            </a:extLst>
          </p:cNvPr>
          <p:cNvCxnSpPr/>
          <p:nvPr userDrawn="1"/>
        </p:nvCxnSpPr>
        <p:spPr>
          <a:xfrm>
            <a:off x="2496457" y="6192420"/>
            <a:ext cx="0" cy="581859"/>
          </a:xfrm>
          <a:prstGeom prst="line">
            <a:avLst/>
          </a:prstGeom>
          <a:ln w="1270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22638F6-9958-C541-9B00-A2353F192A26}"/>
              </a:ext>
            </a:extLst>
          </p:cNvPr>
          <p:cNvPicPr>
            <a:picLocks noChangeAspect="1"/>
          </p:cNvPicPr>
          <p:nvPr userDrawn="1"/>
        </p:nvPicPr>
        <p:blipFill>
          <a:blip r:embed="rId3"/>
          <a:stretch>
            <a:fillRect/>
          </a:stretch>
        </p:blipFill>
        <p:spPr>
          <a:xfrm>
            <a:off x="208166" y="6354536"/>
            <a:ext cx="2026074" cy="266517"/>
          </a:xfrm>
          <a:prstGeom prst="rect">
            <a:avLst/>
          </a:prstGeom>
        </p:spPr>
      </p:pic>
    </p:spTree>
    <p:extLst>
      <p:ext uri="{BB962C8B-B14F-4D97-AF65-F5344CB8AC3E}">
        <p14:creationId xmlns:p14="http://schemas.microsoft.com/office/powerpoint/2010/main" val="642665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Branded Half-Page Content 2">
    <p:spTree>
      <p:nvGrpSpPr>
        <p:cNvPr id="1" name=""/>
        <p:cNvGrpSpPr/>
        <p:nvPr/>
      </p:nvGrpSpPr>
      <p:grpSpPr>
        <a:xfrm>
          <a:off x="0" y="0"/>
          <a:ext cx="0" cy="0"/>
          <a:chOff x="0" y="0"/>
          <a:chExt cx="0" cy="0"/>
        </a:xfrm>
      </p:grpSpPr>
      <p:cxnSp>
        <p:nvCxnSpPr>
          <p:cNvPr id="4" name="Straight Connector 3"/>
          <p:cNvCxnSpPr/>
          <p:nvPr userDrawn="1"/>
        </p:nvCxnSpPr>
        <p:spPr>
          <a:xfrm>
            <a:off x="5580063" y="419100"/>
            <a:ext cx="0" cy="5181600"/>
          </a:xfrm>
          <a:prstGeom prst="line">
            <a:avLst/>
          </a:prstGeom>
          <a:ln w="12700">
            <a:solidFill>
              <a:srgbClr val="F6B336"/>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
          </p:nvPr>
        </p:nvSpPr>
        <p:spPr>
          <a:xfrm>
            <a:off x="457200" y="419100"/>
            <a:ext cx="4665133" cy="518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6096000" y="419101"/>
            <a:ext cx="5600700" cy="518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2" name="Rectangle 11"/>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14" name="Slide Number Placeholder 5"/>
          <p:cNvSpPr>
            <a:spLocks noGrp="1"/>
          </p:cNvSpPr>
          <p:nvPr>
            <p:ph type="sldNum" sz="quarter" idx="11"/>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7B5376BE-D380-6445-A9C8-3DDF91D08D8C}" type="slidenum">
              <a:rPr lang="en-US"/>
              <a:pPr>
                <a:defRPr/>
              </a:pPr>
              <a:t>‹#›</a:t>
            </a:fld>
            <a:endParaRPr lang="en-US" dirty="0"/>
          </a:p>
        </p:txBody>
      </p:sp>
      <p:cxnSp>
        <p:nvCxnSpPr>
          <p:cNvPr id="10" name="Straight Connector 9">
            <a:extLst>
              <a:ext uri="{FF2B5EF4-FFF2-40B4-BE49-F238E27FC236}">
                <a16:creationId xmlns:a16="http://schemas.microsoft.com/office/drawing/2014/main" id="{F13E0B00-AC78-8F40-A267-5B55AA3EBE7B}"/>
              </a:ext>
            </a:extLst>
          </p:cNvPr>
          <p:cNvCxnSpPr/>
          <p:nvPr userDrawn="1"/>
        </p:nvCxnSpPr>
        <p:spPr>
          <a:xfrm>
            <a:off x="2496457" y="6192420"/>
            <a:ext cx="0" cy="581859"/>
          </a:xfrm>
          <a:prstGeom prst="line">
            <a:avLst/>
          </a:prstGeom>
          <a:ln w="1270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612D183-626E-A541-BC72-EE5145657CA9}"/>
              </a:ext>
            </a:extLst>
          </p:cNvPr>
          <p:cNvPicPr>
            <a:picLocks noChangeAspect="1"/>
          </p:cNvPicPr>
          <p:nvPr userDrawn="1"/>
        </p:nvPicPr>
        <p:blipFill>
          <a:blip r:embed="rId2"/>
          <a:stretch>
            <a:fillRect/>
          </a:stretch>
        </p:blipFill>
        <p:spPr>
          <a:xfrm>
            <a:off x="208166" y="6354536"/>
            <a:ext cx="2026074" cy="266517"/>
          </a:xfrm>
          <a:prstGeom prst="rect">
            <a:avLst/>
          </a:prstGeom>
        </p:spPr>
      </p:pic>
    </p:spTree>
    <p:extLst>
      <p:ext uri="{BB962C8B-B14F-4D97-AF65-F5344CB8AC3E}">
        <p14:creationId xmlns:p14="http://schemas.microsoft.com/office/powerpoint/2010/main" val="1329273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branded Blank Layout With Footer">
    <p:spTree>
      <p:nvGrpSpPr>
        <p:cNvPr id="1" name=""/>
        <p:cNvGrpSpPr/>
        <p:nvPr/>
      </p:nvGrpSpPr>
      <p:grpSpPr>
        <a:xfrm>
          <a:off x="0" y="0"/>
          <a:ext cx="0" cy="0"/>
          <a:chOff x="0" y="0"/>
          <a:chExt cx="0" cy="0"/>
        </a:xfrm>
      </p:grpSpPr>
      <p:sp>
        <p:nvSpPr>
          <p:cNvPr id="9" name="Rectangle 8"/>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11"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7B5376BE-D380-6445-A9C8-3DDF91D08D8C}" type="slidenum">
              <a:rPr lang="en-US"/>
              <a:pPr>
                <a:defRPr/>
              </a:pPr>
              <a:t>‹#›</a:t>
            </a:fld>
            <a:endParaRPr lang="en-US" dirty="0"/>
          </a:p>
        </p:txBody>
      </p:sp>
      <p:cxnSp>
        <p:nvCxnSpPr>
          <p:cNvPr id="7" name="Straight Connector 6">
            <a:extLst>
              <a:ext uri="{FF2B5EF4-FFF2-40B4-BE49-F238E27FC236}">
                <a16:creationId xmlns:a16="http://schemas.microsoft.com/office/drawing/2014/main" id="{8CE18DF4-2AF7-7F40-B9E9-61BF3780C980}"/>
              </a:ext>
            </a:extLst>
          </p:cNvPr>
          <p:cNvCxnSpPr/>
          <p:nvPr userDrawn="1"/>
        </p:nvCxnSpPr>
        <p:spPr>
          <a:xfrm>
            <a:off x="2496457" y="6192420"/>
            <a:ext cx="0" cy="581859"/>
          </a:xfrm>
          <a:prstGeom prst="line">
            <a:avLst/>
          </a:prstGeom>
          <a:ln w="1270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A9B3F4C-BB0D-0548-9D00-B71676054642}"/>
              </a:ext>
            </a:extLst>
          </p:cNvPr>
          <p:cNvPicPr>
            <a:picLocks noChangeAspect="1"/>
          </p:cNvPicPr>
          <p:nvPr userDrawn="1"/>
        </p:nvPicPr>
        <p:blipFill>
          <a:blip r:embed="rId2"/>
          <a:stretch>
            <a:fillRect/>
          </a:stretch>
        </p:blipFill>
        <p:spPr>
          <a:xfrm>
            <a:off x="208166" y="6354536"/>
            <a:ext cx="2026074" cy="266517"/>
          </a:xfrm>
          <a:prstGeom prst="rect">
            <a:avLst/>
          </a:prstGeom>
        </p:spPr>
      </p:pic>
    </p:spTree>
    <p:extLst>
      <p:ext uri="{BB962C8B-B14F-4D97-AF65-F5344CB8AC3E}">
        <p14:creationId xmlns:p14="http://schemas.microsoft.com/office/powerpoint/2010/main" val="751248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branded Thank You">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62025" y="0"/>
            <a:ext cx="13722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userDrawn="1"/>
        </p:nvPicPr>
        <p:blipFill>
          <a:blip r:embed="rId3" cstate="screen">
            <a:extLst>
              <a:ext uri="{28A0092B-C50C-407E-A947-70E740481C1C}">
                <a14:useLocalDpi xmlns:a14="http://schemas.microsoft.com/office/drawing/2010/main"/>
              </a:ext>
            </a:extLst>
          </a:blip>
          <a:srcRect l="34508" t="262" b="922"/>
          <a:stretch>
            <a:fillRect/>
          </a:stretch>
        </p:blipFill>
        <p:spPr bwMode="auto">
          <a:xfrm>
            <a:off x="-249238" y="-9525"/>
            <a:ext cx="7135813"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547688" y="2836863"/>
            <a:ext cx="3065462" cy="0"/>
          </a:xfrm>
          <a:prstGeom prst="line">
            <a:avLst/>
          </a:prstGeom>
          <a:ln w="19050">
            <a:solidFill>
              <a:srgbClr val="223365"/>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441016" y="2126814"/>
            <a:ext cx="4114800" cy="769441"/>
          </a:xfrm>
          <a:prstGeom prst="rect">
            <a:avLst/>
          </a:prstGeom>
          <a:noFill/>
        </p:spPr>
        <p:txBody>
          <a:bodyPr wrap="square" rtlCol="0">
            <a:spAutoFit/>
          </a:bodyPr>
          <a:lstStyle/>
          <a:p>
            <a:r>
              <a:rPr lang="en-US" sz="4400" b="1" i="0" dirty="0">
                <a:solidFill>
                  <a:srgbClr val="223365"/>
                </a:solidFill>
                <a:latin typeface="Trebuchet MS" charset="0"/>
                <a:ea typeface="Trebuchet MS" charset="0"/>
                <a:cs typeface="Trebuchet MS" charset="0"/>
              </a:rPr>
              <a:t>THANK YOU</a:t>
            </a:r>
          </a:p>
        </p:txBody>
      </p:sp>
      <p:cxnSp>
        <p:nvCxnSpPr>
          <p:cNvPr id="8" name="Straight Connector 7"/>
          <p:cNvCxnSpPr/>
          <p:nvPr userDrawn="1"/>
        </p:nvCxnSpPr>
        <p:spPr>
          <a:xfrm flipH="1">
            <a:off x="3015291" y="4601223"/>
            <a:ext cx="1" cy="868381"/>
          </a:xfrm>
          <a:prstGeom prst="line">
            <a:avLst/>
          </a:prstGeom>
          <a:ln w="12700">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F7F986A-CEF5-524A-8143-EFE2FEF2CAA8}"/>
              </a:ext>
            </a:extLst>
          </p:cNvPr>
          <p:cNvPicPr>
            <a:picLocks noChangeAspect="1"/>
          </p:cNvPicPr>
          <p:nvPr userDrawn="1"/>
        </p:nvPicPr>
        <p:blipFill>
          <a:blip r:embed="rId4"/>
          <a:stretch>
            <a:fillRect/>
          </a:stretch>
        </p:blipFill>
        <p:spPr>
          <a:xfrm>
            <a:off x="547688" y="4883993"/>
            <a:ext cx="2114521" cy="278151"/>
          </a:xfrm>
          <a:prstGeom prst="rect">
            <a:avLst/>
          </a:prstGeom>
        </p:spPr>
      </p:pic>
    </p:spTree>
    <p:extLst>
      <p:ext uri="{BB962C8B-B14F-4D97-AF65-F5344CB8AC3E}">
        <p14:creationId xmlns:p14="http://schemas.microsoft.com/office/powerpoint/2010/main" val="622886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66AE4B-DB34-4EAF-A89D-9DAB2FE648B0}"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1FB2F-2D9B-4539-A211-0E3299A70882}" type="slidenum">
              <a:rPr lang="en-US" smtClean="0"/>
              <a:t>‹#›</a:t>
            </a:fld>
            <a:endParaRPr lang="en-US"/>
          </a:p>
        </p:txBody>
      </p:sp>
    </p:spTree>
    <p:extLst>
      <p:ext uri="{BB962C8B-B14F-4D97-AF65-F5344CB8AC3E}">
        <p14:creationId xmlns:p14="http://schemas.microsoft.com/office/powerpoint/2010/main" val="363886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Section Divider Slide 2">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18000" y="-38100"/>
            <a:ext cx="7899400"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arallelogram 3"/>
          <p:cNvSpPr/>
          <p:nvPr/>
        </p:nvSpPr>
        <p:spPr>
          <a:xfrm>
            <a:off x="804863" y="0"/>
            <a:ext cx="4876800" cy="6099175"/>
          </a:xfrm>
          <a:prstGeom prst="parallelogram">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9525" y="0"/>
            <a:ext cx="2809875" cy="609917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6" name="Content Placeholder 3"/>
          <p:cNvSpPr>
            <a:spLocks noGrp="1"/>
          </p:cNvSpPr>
          <p:nvPr>
            <p:ph sz="half" idx="2"/>
          </p:nvPr>
        </p:nvSpPr>
        <p:spPr>
          <a:xfrm>
            <a:off x="457201" y="419100"/>
            <a:ext cx="3860799"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24AB197A-D36B-EF43-839D-0B7B5291186D}" type="slidenum">
              <a:rPr lang="en-US"/>
              <a:pPr>
                <a:defRPr/>
              </a:pPr>
              <a:t>‹#›</a:t>
            </a:fld>
            <a:endParaRPr lang="en-US" dirty="0"/>
          </a:p>
        </p:txBody>
      </p:sp>
      <p:pic>
        <p:nvPicPr>
          <p:cNvPr id="11" name="Picture 10">
            <a:extLst>
              <a:ext uri="{FF2B5EF4-FFF2-40B4-BE49-F238E27FC236}">
                <a16:creationId xmlns:a16="http://schemas.microsoft.com/office/drawing/2014/main" id="{D432BBCE-E2A4-2E46-8D54-7115B28CBD25}"/>
              </a:ext>
            </a:extLst>
          </p:cNvPr>
          <p:cNvPicPr>
            <a:picLocks noChangeAspect="1"/>
          </p:cNvPicPr>
          <p:nvPr userDrawn="1"/>
        </p:nvPicPr>
        <p:blipFill>
          <a:blip r:embed="rId3"/>
          <a:stretch>
            <a:fillRect/>
          </a:stretch>
        </p:blipFill>
        <p:spPr>
          <a:xfrm>
            <a:off x="208166" y="6312925"/>
            <a:ext cx="2828990" cy="372136"/>
          </a:xfrm>
          <a:prstGeom prst="rect">
            <a:avLst/>
          </a:prstGeom>
        </p:spPr>
      </p:pic>
    </p:spTree>
    <p:extLst>
      <p:ext uri="{BB962C8B-B14F-4D97-AF65-F5344CB8AC3E}">
        <p14:creationId xmlns:p14="http://schemas.microsoft.com/office/powerpoint/2010/main" val="52728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 Section Divider Slide 3">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9656" y="-91440"/>
            <a:ext cx="7802824" cy="6258560"/>
          </a:xfrm>
          <a:prstGeom prst="rect">
            <a:avLst/>
          </a:prstGeom>
        </p:spPr>
      </p:pic>
      <p:sp>
        <p:nvSpPr>
          <p:cNvPr id="4" name="Parallelogram 3"/>
          <p:cNvSpPr/>
          <p:nvPr userDrawn="1"/>
        </p:nvSpPr>
        <p:spPr>
          <a:xfrm>
            <a:off x="804863" y="0"/>
            <a:ext cx="4876800" cy="6099175"/>
          </a:xfrm>
          <a:prstGeom prst="parallelogram">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525" y="0"/>
            <a:ext cx="2809875" cy="609917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9" name="Content Placeholder 3"/>
          <p:cNvSpPr>
            <a:spLocks noGrp="1"/>
          </p:cNvSpPr>
          <p:nvPr>
            <p:ph sz="half" idx="2"/>
          </p:nvPr>
        </p:nvSpPr>
        <p:spPr>
          <a:xfrm>
            <a:off x="457201" y="419100"/>
            <a:ext cx="3860799"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24AB197A-D36B-EF43-839D-0B7B5291186D}" type="slidenum">
              <a:rPr lang="en-US"/>
              <a:pPr>
                <a:defRPr/>
              </a:pPr>
              <a:t>‹#›</a:t>
            </a:fld>
            <a:endParaRPr lang="en-US" dirty="0"/>
          </a:p>
        </p:txBody>
      </p:sp>
      <p:pic>
        <p:nvPicPr>
          <p:cNvPr id="12" name="Picture 11">
            <a:extLst>
              <a:ext uri="{FF2B5EF4-FFF2-40B4-BE49-F238E27FC236}">
                <a16:creationId xmlns:a16="http://schemas.microsoft.com/office/drawing/2014/main" id="{6E238AD3-9BCC-A942-A579-D243750BFA0D}"/>
              </a:ext>
            </a:extLst>
          </p:cNvPr>
          <p:cNvPicPr>
            <a:picLocks noChangeAspect="1"/>
          </p:cNvPicPr>
          <p:nvPr userDrawn="1"/>
        </p:nvPicPr>
        <p:blipFill>
          <a:blip r:embed="rId3"/>
          <a:stretch>
            <a:fillRect/>
          </a:stretch>
        </p:blipFill>
        <p:spPr>
          <a:xfrm>
            <a:off x="208166" y="6312925"/>
            <a:ext cx="2828990" cy="372136"/>
          </a:xfrm>
          <a:prstGeom prst="rect">
            <a:avLst/>
          </a:prstGeom>
        </p:spPr>
      </p:pic>
    </p:spTree>
    <p:extLst>
      <p:ext uri="{BB962C8B-B14F-4D97-AF65-F5344CB8AC3E}">
        <p14:creationId xmlns:p14="http://schemas.microsoft.com/office/powerpoint/2010/main" val="194360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C / Section Divider Slide 4">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r="-32"/>
          <a:stretch/>
        </p:blipFill>
        <p:spPr>
          <a:xfrm>
            <a:off x="4170209" y="-84841"/>
            <a:ext cx="8075209" cy="6249972"/>
          </a:xfrm>
          <a:prstGeom prst="rect">
            <a:avLst/>
          </a:prstGeom>
        </p:spPr>
      </p:pic>
      <p:sp>
        <p:nvSpPr>
          <p:cNvPr id="4" name="Parallelogram 3"/>
          <p:cNvSpPr/>
          <p:nvPr userDrawn="1"/>
        </p:nvSpPr>
        <p:spPr>
          <a:xfrm>
            <a:off x="804863" y="0"/>
            <a:ext cx="4876800" cy="6099175"/>
          </a:xfrm>
          <a:prstGeom prst="parallelogram">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525" y="0"/>
            <a:ext cx="2809875" cy="609917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9" name="Content Placeholder 3"/>
          <p:cNvSpPr>
            <a:spLocks noGrp="1"/>
          </p:cNvSpPr>
          <p:nvPr>
            <p:ph sz="half" idx="2"/>
          </p:nvPr>
        </p:nvSpPr>
        <p:spPr>
          <a:xfrm>
            <a:off x="457201" y="419100"/>
            <a:ext cx="3860799"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24AB197A-D36B-EF43-839D-0B7B5291186D}" type="slidenum">
              <a:rPr lang="en-US"/>
              <a:pPr>
                <a:defRPr/>
              </a:pPr>
              <a:t>‹#›</a:t>
            </a:fld>
            <a:endParaRPr lang="en-US" dirty="0"/>
          </a:p>
        </p:txBody>
      </p:sp>
      <p:pic>
        <p:nvPicPr>
          <p:cNvPr id="12" name="Picture 11">
            <a:extLst>
              <a:ext uri="{FF2B5EF4-FFF2-40B4-BE49-F238E27FC236}">
                <a16:creationId xmlns:a16="http://schemas.microsoft.com/office/drawing/2014/main" id="{1AE55247-A6E0-C540-9A01-D84481859882}"/>
              </a:ext>
            </a:extLst>
          </p:cNvPr>
          <p:cNvPicPr>
            <a:picLocks noChangeAspect="1"/>
          </p:cNvPicPr>
          <p:nvPr userDrawn="1"/>
        </p:nvPicPr>
        <p:blipFill>
          <a:blip r:embed="rId3"/>
          <a:stretch>
            <a:fillRect/>
          </a:stretch>
        </p:blipFill>
        <p:spPr>
          <a:xfrm>
            <a:off x="208166" y="6312925"/>
            <a:ext cx="2828990" cy="372136"/>
          </a:xfrm>
          <a:prstGeom prst="rect">
            <a:avLst/>
          </a:prstGeom>
        </p:spPr>
      </p:pic>
    </p:spTree>
    <p:extLst>
      <p:ext uri="{BB962C8B-B14F-4D97-AF65-F5344CB8AC3E}">
        <p14:creationId xmlns:p14="http://schemas.microsoft.com/office/powerpoint/2010/main" val="192682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C / Section Divider Slide 5">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59201" y="-84840"/>
            <a:ext cx="8580486" cy="6287678"/>
          </a:xfrm>
          <a:prstGeom prst="rect">
            <a:avLst/>
          </a:prstGeom>
        </p:spPr>
      </p:pic>
      <p:sp>
        <p:nvSpPr>
          <p:cNvPr id="4" name="Parallelogram 3"/>
          <p:cNvSpPr/>
          <p:nvPr userDrawn="1"/>
        </p:nvSpPr>
        <p:spPr>
          <a:xfrm>
            <a:off x="804863" y="0"/>
            <a:ext cx="4876800" cy="6099175"/>
          </a:xfrm>
          <a:prstGeom prst="parallelogram">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userDrawn="1"/>
        </p:nvSpPr>
        <p:spPr>
          <a:xfrm>
            <a:off x="-9525" y="0"/>
            <a:ext cx="2809875" cy="609917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userDrawn="1"/>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9" name="Content Placeholder 3"/>
          <p:cNvSpPr>
            <a:spLocks noGrp="1"/>
          </p:cNvSpPr>
          <p:nvPr>
            <p:ph sz="half" idx="2"/>
          </p:nvPr>
        </p:nvSpPr>
        <p:spPr>
          <a:xfrm>
            <a:off x="457201" y="419100"/>
            <a:ext cx="3860799" cy="5181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24AB197A-D36B-EF43-839D-0B7B5291186D}" type="slidenum">
              <a:rPr lang="en-US"/>
              <a:pPr>
                <a:defRPr/>
              </a:pPr>
              <a:t>‹#›</a:t>
            </a:fld>
            <a:endParaRPr lang="en-US" dirty="0"/>
          </a:p>
        </p:txBody>
      </p:sp>
      <p:pic>
        <p:nvPicPr>
          <p:cNvPr id="12" name="Picture 11">
            <a:extLst>
              <a:ext uri="{FF2B5EF4-FFF2-40B4-BE49-F238E27FC236}">
                <a16:creationId xmlns:a16="http://schemas.microsoft.com/office/drawing/2014/main" id="{28BC0285-44B4-DF48-B918-453B4FA9EC68}"/>
              </a:ext>
            </a:extLst>
          </p:cNvPr>
          <p:cNvPicPr>
            <a:picLocks noChangeAspect="1"/>
          </p:cNvPicPr>
          <p:nvPr userDrawn="1"/>
        </p:nvPicPr>
        <p:blipFill>
          <a:blip r:embed="rId3"/>
          <a:stretch>
            <a:fillRect/>
          </a:stretch>
        </p:blipFill>
        <p:spPr>
          <a:xfrm>
            <a:off x="208166" y="6312925"/>
            <a:ext cx="2828990" cy="372136"/>
          </a:xfrm>
          <a:prstGeom prst="rect">
            <a:avLst/>
          </a:prstGeom>
        </p:spPr>
      </p:pic>
    </p:spTree>
    <p:extLst>
      <p:ext uri="{BB962C8B-B14F-4D97-AF65-F5344CB8AC3E}">
        <p14:creationId xmlns:p14="http://schemas.microsoft.com/office/powerpoint/2010/main" val="77084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Page Content 1">
    <p:spTree>
      <p:nvGrpSpPr>
        <p:cNvPr id="1" name=""/>
        <p:cNvGrpSpPr/>
        <p:nvPr/>
      </p:nvGrpSpPr>
      <p:grpSpPr>
        <a:xfrm>
          <a:off x="0" y="0"/>
          <a:ext cx="0" cy="0"/>
          <a:chOff x="0" y="0"/>
          <a:chExt cx="0" cy="0"/>
        </a:xfrm>
      </p:grpSpPr>
      <p:pic>
        <p:nvPicPr>
          <p:cNvPr id="5" name="Picture 3"/>
          <p:cNvPicPr>
            <a:picLocks noChangeAspect="1"/>
          </p:cNvPicPr>
          <p:nvPr/>
        </p:nvPicPr>
        <p:blipFill>
          <a:blip r:embed="rId2" cstate="screen">
            <a:extLst>
              <a:ext uri="{28A0092B-C50C-407E-A947-70E740481C1C}">
                <a14:useLocalDpi xmlns:a14="http://schemas.microsoft.com/office/drawing/2010/main"/>
              </a:ext>
            </a:extLst>
          </a:blip>
          <a:srcRect l="47971" t="262" r="2" b="922"/>
          <a:stretch>
            <a:fillRect/>
          </a:stretch>
        </p:blipFill>
        <p:spPr bwMode="auto">
          <a:xfrm>
            <a:off x="-4763" y="-9525"/>
            <a:ext cx="5668963"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4" name="Content Placeholder 3"/>
          <p:cNvSpPr>
            <a:spLocks noGrp="1"/>
          </p:cNvSpPr>
          <p:nvPr>
            <p:ph sz="half" idx="2"/>
          </p:nvPr>
        </p:nvSpPr>
        <p:spPr>
          <a:xfrm>
            <a:off x="457201" y="419100"/>
            <a:ext cx="3860799" cy="5181600"/>
          </a:xfrm>
        </p:spPr>
        <p:txBody>
          <a:bodyPr/>
          <a:lstStyle>
            <a:lvl1pPr>
              <a:defRPr>
                <a:solidFill>
                  <a:srgbClr val="223365"/>
                </a:solidFill>
              </a:defRPr>
            </a:lvl1pPr>
            <a:lvl2pPr>
              <a:defRPr>
                <a:solidFill>
                  <a:srgbClr val="223365"/>
                </a:solidFill>
              </a:defRPr>
            </a:lvl2pPr>
            <a:lvl3pPr>
              <a:defRPr>
                <a:solidFill>
                  <a:srgbClr val="223365"/>
                </a:solidFill>
              </a:defRPr>
            </a:lvl3pPr>
            <a:lvl4pPr>
              <a:defRPr>
                <a:solidFill>
                  <a:srgbClr val="223365"/>
                </a:solidFill>
              </a:defRPr>
            </a:lvl4pPr>
            <a:lvl5pPr>
              <a:defRPr>
                <a:solidFill>
                  <a:srgbClr val="22336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1"/>
          </p:nvPr>
        </p:nvSpPr>
        <p:spPr>
          <a:xfrm>
            <a:off x="6096000" y="419101"/>
            <a:ext cx="5600700" cy="5181599"/>
          </a:xfrm>
        </p:spPr>
        <p:txBody>
          <a:bodyPr/>
          <a:lstStyle>
            <a:lvl1pPr>
              <a:defRPr sz="3200">
                <a:solidFill>
                  <a:srgbClr val="223365"/>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9"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D1769457-DFFA-2241-B6E9-EE4A7E1967B4}" type="slidenum">
              <a:rPr lang="en-US"/>
              <a:pPr>
                <a:defRPr/>
              </a:pPr>
              <a:t>‹#›</a:t>
            </a:fld>
            <a:endParaRPr lang="en-US" dirty="0"/>
          </a:p>
        </p:txBody>
      </p:sp>
      <p:pic>
        <p:nvPicPr>
          <p:cNvPr id="10" name="Picture 9">
            <a:extLst>
              <a:ext uri="{FF2B5EF4-FFF2-40B4-BE49-F238E27FC236}">
                <a16:creationId xmlns:a16="http://schemas.microsoft.com/office/drawing/2014/main" id="{B3FB30DC-3DC8-D440-9134-8676ED82DE09}"/>
              </a:ext>
            </a:extLst>
          </p:cNvPr>
          <p:cNvPicPr>
            <a:picLocks noChangeAspect="1"/>
          </p:cNvPicPr>
          <p:nvPr userDrawn="1"/>
        </p:nvPicPr>
        <p:blipFill>
          <a:blip r:embed="rId3"/>
          <a:stretch>
            <a:fillRect/>
          </a:stretch>
        </p:blipFill>
        <p:spPr>
          <a:xfrm>
            <a:off x="208166" y="6312925"/>
            <a:ext cx="2828990" cy="372136"/>
          </a:xfrm>
          <a:prstGeom prst="rect">
            <a:avLst/>
          </a:prstGeom>
        </p:spPr>
      </p:pic>
    </p:spTree>
    <p:extLst>
      <p:ext uri="{BB962C8B-B14F-4D97-AF65-F5344CB8AC3E}">
        <p14:creationId xmlns:p14="http://schemas.microsoft.com/office/powerpoint/2010/main" val="151911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Page Content 2">
    <p:spTree>
      <p:nvGrpSpPr>
        <p:cNvPr id="1" name=""/>
        <p:cNvGrpSpPr/>
        <p:nvPr/>
      </p:nvGrpSpPr>
      <p:grpSpPr>
        <a:xfrm>
          <a:off x="0" y="0"/>
          <a:ext cx="0" cy="0"/>
          <a:chOff x="0" y="0"/>
          <a:chExt cx="0" cy="0"/>
        </a:xfrm>
      </p:grpSpPr>
      <p:sp>
        <p:nvSpPr>
          <p:cNvPr id="4" name="Rectangle 3"/>
          <p:cNvSpPr/>
          <p:nvPr/>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cxnSp>
        <p:nvCxnSpPr>
          <p:cNvPr id="7" name="Straight Connector 6"/>
          <p:cNvCxnSpPr/>
          <p:nvPr/>
        </p:nvCxnSpPr>
        <p:spPr>
          <a:xfrm>
            <a:off x="5580063" y="419100"/>
            <a:ext cx="0" cy="5181600"/>
          </a:xfrm>
          <a:prstGeom prst="line">
            <a:avLst/>
          </a:prstGeom>
          <a:ln w="12700">
            <a:solidFill>
              <a:srgbClr val="F6B33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419100"/>
            <a:ext cx="4665133" cy="518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
          <p:cNvSpPr>
            <a:spLocks noGrp="1"/>
          </p:cNvSpPr>
          <p:nvPr>
            <p:ph idx="10"/>
          </p:nvPr>
        </p:nvSpPr>
        <p:spPr>
          <a:xfrm>
            <a:off x="6096000" y="419101"/>
            <a:ext cx="5600700" cy="518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8" name="Slide Number Placeholder 5"/>
          <p:cNvSpPr>
            <a:spLocks noGrp="1"/>
          </p:cNvSpPr>
          <p:nvPr>
            <p:ph type="sldNum" sz="quarter" idx="11"/>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8959223E-3511-DA41-B47D-203E6B542F41}" type="slidenum">
              <a:rPr lang="en-US"/>
              <a:pPr>
                <a:defRPr/>
              </a:pPr>
              <a:t>‹#›</a:t>
            </a:fld>
            <a:endParaRPr lang="en-US" dirty="0"/>
          </a:p>
        </p:txBody>
      </p:sp>
      <p:pic>
        <p:nvPicPr>
          <p:cNvPr id="9" name="Picture 8">
            <a:extLst>
              <a:ext uri="{FF2B5EF4-FFF2-40B4-BE49-F238E27FC236}">
                <a16:creationId xmlns:a16="http://schemas.microsoft.com/office/drawing/2014/main" id="{789D9811-9A54-B440-8C7D-9D7B06C90F8F}"/>
              </a:ext>
            </a:extLst>
          </p:cNvPr>
          <p:cNvPicPr>
            <a:picLocks noChangeAspect="1"/>
          </p:cNvPicPr>
          <p:nvPr userDrawn="1"/>
        </p:nvPicPr>
        <p:blipFill>
          <a:blip r:embed="rId2"/>
          <a:stretch>
            <a:fillRect/>
          </a:stretch>
        </p:blipFill>
        <p:spPr>
          <a:xfrm>
            <a:off x="208166" y="6312925"/>
            <a:ext cx="2828990" cy="372136"/>
          </a:xfrm>
          <a:prstGeom prst="rect">
            <a:avLst/>
          </a:prstGeom>
        </p:spPr>
      </p:pic>
    </p:spTree>
    <p:extLst>
      <p:ext uri="{BB962C8B-B14F-4D97-AF65-F5344CB8AC3E}">
        <p14:creationId xmlns:p14="http://schemas.microsoft.com/office/powerpoint/2010/main" val="44117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Full-Page Content 1">
    <p:spTree>
      <p:nvGrpSpPr>
        <p:cNvPr id="1" name=""/>
        <p:cNvGrpSpPr/>
        <p:nvPr/>
      </p:nvGrpSpPr>
      <p:grpSpPr>
        <a:xfrm>
          <a:off x="0" y="0"/>
          <a:ext cx="0" cy="0"/>
          <a:chOff x="0" y="0"/>
          <a:chExt cx="0" cy="0"/>
        </a:xfrm>
      </p:grpSpPr>
      <p:sp>
        <p:nvSpPr>
          <p:cNvPr id="4" name="Rectangle 3"/>
          <p:cNvSpPr/>
          <p:nvPr/>
        </p:nvSpPr>
        <p:spPr>
          <a:xfrm>
            <a:off x="-9525" y="0"/>
            <a:ext cx="12201525" cy="1257300"/>
          </a:xfrm>
          <a:prstGeom prst="rect">
            <a:avLst/>
          </a:prstGeom>
          <a:solidFill>
            <a:srgbClr val="F6B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9525" y="6099175"/>
            <a:ext cx="12201525" cy="768350"/>
          </a:xfrm>
          <a:prstGeom prst="rect">
            <a:avLst/>
          </a:prstGeom>
          <a:solidFill>
            <a:srgbClr val="050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11531600" y="6300788"/>
            <a:ext cx="679450" cy="365125"/>
          </a:xfrm>
          <a:prstGeom prst="rect">
            <a:avLst/>
          </a:prstGeom>
          <a:solidFill>
            <a:srgbClr val="223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6B336"/>
              </a:solidFill>
            </a:endParaRPr>
          </a:p>
        </p:txBody>
      </p:sp>
      <p:sp>
        <p:nvSpPr>
          <p:cNvPr id="2" name="Title 1"/>
          <p:cNvSpPr>
            <a:spLocks noGrp="1"/>
          </p:cNvSpPr>
          <p:nvPr>
            <p:ph type="title"/>
          </p:nvPr>
        </p:nvSpPr>
        <p:spPr>
          <a:xfrm>
            <a:off x="457200" y="0"/>
            <a:ext cx="11239500"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466344" y="1615873"/>
            <a:ext cx="11230356" cy="3984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a:xfrm>
            <a:off x="11531600" y="6300788"/>
            <a:ext cx="6604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latin typeface="Trebuchet MS" charset="0"/>
                <a:ea typeface="Trebuchet MS" charset="0"/>
                <a:cs typeface="Trebuchet MS" charset="0"/>
              </a:defRPr>
            </a:lvl1pPr>
          </a:lstStyle>
          <a:p>
            <a:pPr>
              <a:defRPr/>
            </a:pPr>
            <a:fld id="{7B5376BE-D380-6445-A9C8-3DDF91D08D8C}" type="slidenum">
              <a:rPr lang="en-US"/>
              <a:pPr>
                <a:defRPr/>
              </a:pPr>
              <a:t>‹#›</a:t>
            </a:fld>
            <a:endParaRPr lang="en-US" dirty="0"/>
          </a:p>
        </p:txBody>
      </p:sp>
      <p:pic>
        <p:nvPicPr>
          <p:cNvPr id="9" name="Picture 8">
            <a:extLst>
              <a:ext uri="{FF2B5EF4-FFF2-40B4-BE49-F238E27FC236}">
                <a16:creationId xmlns:a16="http://schemas.microsoft.com/office/drawing/2014/main" id="{C107E816-09E5-534A-8439-9FD769581ED8}"/>
              </a:ext>
            </a:extLst>
          </p:cNvPr>
          <p:cNvPicPr>
            <a:picLocks noChangeAspect="1"/>
          </p:cNvPicPr>
          <p:nvPr userDrawn="1"/>
        </p:nvPicPr>
        <p:blipFill>
          <a:blip r:embed="rId2"/>
          <a:stretch>
            <a:fillRect/>
          </a:stretch>
        </p:blipFill>
        <p:spPr>
          <a:xfrm>
            <a:off x="208166" y="6312925"/>
            <a:ext cx="2828990" cy="372136"/>
          </a:xfrm>
          <a:prstGeom prst="rect">
            <a:avLst/>
          </a:prstGeom>
        </p:spPr>
      </p:pic>
    </p:spTree>
    <p:extLst>
      <p:ext uri="{BB962C8B-B14F-4D97-AF65-F5344CB8AC3E}">
        <p14:creationId xmlns:p14="http://schemas.microsoft.com/office/powerpoint/2010/main" val="31319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90" r:id="rId4"/>
    <p:sldLayoutId id="2147483692" r:id="rId5"/>
    <p:sldLayoutId id="2147483694" r:id="rId6"/>
    <p:sldLayoutId id="2147483676" r:id="rId7"/>
    <p:sldLayoutId id="2147483680" r:id="rId8"/>
    <p:sldLayoutId id="2147483677" r:id="rId9"/>
    <p:sldLayoutId id="2147483679" r:id="rId10"/>
    <p:sldLayoutId id="2147483678" r:id="rId11"/>
    <p:sldLayoutId id="2147483681" r:id="rId12"/>
    <p:sldLayoutId id="2147483673" r:id="rId13"/>
    <p:sldLayoutId id="2147483684" r:id="rId14"/>
    <p:sldLayoutId id="2147483685" r:id="rId15"/>
    <p:sldLayoutId id="2147483691" r:id="rId16"/>
    <p:sldLayoutId id="2147483693" r:id="rId17"/>
    <p:sldLayoutId id="2147483695" r:id="rId18"/>
    <p:sldLayoutId id="2147483682" r:id="rId19"/>
    <p:sldLayoutId id="2147483686" r:id="rId20"/>
    <p:sldLayoutId id="2147483683" r:id="rId21"/>
    <p:sldLayoutId id="2147483687" r:id="rId22"/>
    <p:sldLayoutId id="2147483688" r:id="rId23"/>
    <p:sldLayoutId id="2147483689" r:id="rId24"/>
    <p:sldLayoutId id="2147483696" r:id="rId25"/>
  </p:sldLayoutIdLst>
  <p:hf sldNum="0" hdr="0" ftr="0" dt="0"/>
  <p:txStyles>
    <p:titleStyle>
      <a:lvl1pPr algn="l" rtl="0" eaLnBrk="1" fontAlgn="base" hangingPunct="1">
        <a:lnSpc>
          <a:spcPct val="90000"/>
        </a:lnSpc>
        <a:spcBef>
          <a:spcPct val="0"/>
        </a:spcBef>
        <a:spcAft>
          <a:spcPct val="0"/>
        </a:spcAft>
        <a:defRPr sz="4400" b="1" kern="1200">
          <a:solidFill>
            <a:srgbClr val="223365"/>
          </a:solidFill>
          <a:latin typeface="Trebuchet MS" charset="0"/>
          <a:ea typeface="Trebuchet MS" charset="0"/>
          <a:cs typeface="Trebuchet MS" charset="0"/>
        </a:defRPr>
      </a:lvl1pPr>
      <a:lvl2pPr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2pPr>
      <a:lvl3pPr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3pPr>
      <a:lvl4pPr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4pPr>
      <a:lvl5pPr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5pPr>
      <a:lvl6pPr marL="457200"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6pPr>
      <a:lvl7pPr marL="914400"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7pPr>
      <a:lvl8pPr marL="1371600"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8pPr>
      <a:lvl9pPr marL="1828800" algn="l" rtl="0" eaLnBrk="1" fontAlgn="base" hangingPunct="1">
        <a:lnSpc>
          <a:spcPct val="90000"/>
        </a:lnSpc>
        <a:spcBef>
          <a:spcPct val="0"/>
        </a:spcBef>
        <a:spcAft>
          <a:spcPct val="0"/>
        </a:spcAft>
        <a:defRPr sz="4400" b="1">
          <a:solidFill>
            <a:srgbClr val="223365"/>
          </a:solidFill>
          <a:latin typeface="Trebuchet MS" charset="0"/>
          <a:ea typeface="Trebuchet MS" charset="0"/>
          <a:cs typeface="Trebuchet MS" charset="0"/>
        </a:defRPr>
      </a:lvl9pPr>
    </p:titleStyle>
    <p:bodyStyle>
      <a:lvl1pPr algn="l" rtl="0" eaLnBrk="1" fontAlgn="base" hangingPunct="1">
        <a:lnSpc>
          <a:spcPct val="90000"/>
        </a:lnSpc>
        <a:spcBef>
          <a:spcPts val="1000"/>
        </a:spcBef>
        <a:spcAft>
          <a:spcPts val="600"/>
        </a:spcAft>
        <a:buFont typeface="Arial" charset="0"/>
        <a:defRPr sz="2800" b="1" kern="1200">
          <a:solidFill>
            <a:srgbClr val="223365"/>
          </a:solidFill>
          <a:latin typeface="Trebuchet MS" charset="0"/>
          <a:ea typeface="Trebuchet MS" charset="0"/>
          <a:cs typeface="Trebuchet MS" charset="0"/>
        </a:defRPr>
      </a:lvl1pPr>
      <a:lvl2pPr marL="273050" algn="l" rtl="0" eaLnBrk="1" fontAlgn="base" hangingPunct="1">
        <a:lnSpc>
          <a:spcPct val="90000"/>
        </a:lnSpc>
        <a:spcBef>
          <a:spcPts val="500"/>
        </a:spcBef>
        <a:spcAft>
          <a:spcPct val="0"/>
        </a:spcAft>
        <a:buFont typeface="Arial" charset="0"/>
        <a:defRPr sz="2400" kern="1200">
          <a:solidFill>
            <a:srgbClr val="223365"/>
          </a:solidFill>
          <a:latin typeface="Trebuchet MS" charset="0"/>
          <a:ea typeface="Trebuchet MS" charset="0"/>
          <a:cs typeface="Trebuchet MS" charset="0"/>
        </a:defRPr>
      </a:lvl2pPr>
      <a:lvl3pPr marL="547688" algn="l" rtl="0" eaLnBrk="1" fontAlgn="base" hangingPunct="1">
        <a:lnSpc>
          <a:spcPct val="90000"/>
        </a:lnSpc>
        <a:spcBef>
          <a:spcPts val="500"/>
        </a:spcBef>
        <a:spcAft>
          <a:spcPct val="0"/>
        </a:spcAft>
        <a:buFont typeface="Arial" charset="0"/>
        <a:defRPr kern="1200">
          <a:solidFill>
            <a:srgbClr val="223365"/>
          </a:solidFill>
          <a:latin typeface="Trebuchet MS" charset="0"/>
          <a:ea typeface="Trebuchet MS" charset="0"/>
          <a:cs typeface="Trebuchet MS" charset="0"/>
        </a:defRPr>
      </a:lvl3pPr>
      <a:lvl4pPr marL="547688" algn="l" rtl="0" eaLnBrk="1" fontAlgn="base" hangingPunct="1">
        <a:lnSpc>
          <a:spcPct val="90000"/>
        </a:lnSpc>
        <a:spcBef>
          <a:spcPts val="500"/>
        </a:spcBef>
        <a:spcAft>
          <a:spcPct val="0"/>
        </a:spcAft>
        <a:buFont typeface="Arial" charset="0"/>
        <a:defRPr kern="1200">
          <a:solidFill>
            <a:srgbClr val="223365"/>
          </a:solidFill>
          <a:latin typeface="Trebuchet MS" charset="0"/>
          <a:ea typeface="Trebuchet MS" charset="0"/>
          <a:cs typeface="Trebuchet MS" charset="0"/>
        </a:defRPr>
      </a:lvl4pPr>
      <a:lvl5pPr marL="547688" algn="l" rtl="0" eaLnBrk="1" fontAlgn="base" hangingPunct="1">
        <a:lnSpc>
          <a:spcPct val="90000"/>
        </a:lnSpc>
        <a:spcBef>
          <a:spcPts val="500"/>
        </a:spcBef>
        <a:spcAft>
          <a:spcPct val="0"/>
        </a:spcAft>
        <a:buFont typeface="Arial" charset="0"/>
        <a:defRPr kern="1200">
          <a:solidFill>
            <a:srgbClr val="223365"/>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Career Pathways</a:t>
            </a:r>
            <a:endParaRPr lang="en-US" dirty="0"/>
          </a:p>
        </p:txBody>
      </p:sp>
      <p:sp>
        <p:nvSpPr>
          <p:cNvPr id="3" name="Text Placeholder 2"/>
          <p:cNvSpPr>
            <a:spLocks noGrp="1"/>
          </p:cNvSpPr>
          <p:nvPr>
            <p:ph type="body" idx="1"/>
          </p:nvPr>
        </p:nvSpPr>
        <p:spPr/>
        <p:txBody>
          <a:bodyPr/>
          <a:lstStyle/>
          <a:p>
            <a:r>
              <a:rPr lang="en-US" dirty="0" smtClean="0"/>
              <a:t>August 19, 2020</a:t>
            </a:r>
            <a:endParaRPr lang="en-US" dirty="0"/>
          </a:p>
        </p:txBody>
      </p:sp>
    </p:spTree>
    <p:extLst>
      <p:ext uri="{BB962C8B-B14F-4D97-AF65-F5344CB8AC3E}">
        <p14:creationId xmlns:p14="http://schemas.microsoft.com/office/powerpoint/2010/main" val="595805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
            </a:r>
            <a:br>
              <a:rPr lang="en-US" dirty="0"/>
            </a:br>
            <a:r>
              <a:rPr lang="en-US" dirty="0" smtClean="0"/>
              <a:t/>
            </a:r>
            <a:br>
              <a:rPr lang="en-US" dirty="0" smtClean="0"/>
            </a:br>
            <a:r>
              <a:rPr lang="en-US" dirty="0" smtClean="0"/>
              <a:t>Proposed </a:t>
            </a:r>
            <a:r>
              <a:rPr lang="en-US" dirty="0" smtClean="0"/>
              <a:t>2020-21 WG1 Goals </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pPr lvl="0"/>
            <a:r>
              <a:rPr lang="en-US" sz="2800" dirty="0" smtClean="0"/>
              <a:t>1. Facilitate </a:t>
            </a:r>
            <a:r>
              <a:rPr lang="en-US" sz="2800" dirty="0"/>
              <a:t>intersegmental relationship building, communication, and monitoring of progress toward regional goals through regular collaborative engagements with K-12, community colleges, adult education/noncredit and other local workforce development representatives</a:t>
            </a:r>
            <a:r>
              <a:rPr lang="en-US" sz="2800" b="0" dirty="0"/>
              <a:t>.</a:t>
            </a:r>
          </a:p>
          <a:p>
            <a:pPr lvl="0"/>
            <a:r>
              <a:rPr lang="en-US" sz="2800" b="0" dirty="0"/>
              <a:t>Desired Long-Term </a:t>
            </a:r>
            <a:r>
              <a:rPr lang="en-US" sz="2800" b="0" dirty="0" smtClean="0"/>
              <a:t>Outcome: </a:t>
            </a:r>
            <a:endParaRPr lang="en-US" sz="2800" b="0" dirty="0"/>
          </a:p>
          <a:p>
            <a:pPr lvl="1"/>
            <a:r>
              <a:rPr lang="en-US" sz="2400" dirty="0"/>
              <a:t>Strong, collaborative, and integrated working relationships across K16 career education pathways focused on regional strong workforce goals and priority sectors.</a:t>
            </a:r>
          </a:p>
          <a:p>
            <a:r>
              <a:rPr lang="en-US" dirty="0"/>
              <a:t> </a:t>
            </a:r>
            <a:endParaRPr lang="en-US" sz="3600" dirty="0"/>
          </a:p>
        </p:txBody>
      </p:sp>
    </p:spTree>
    <p:extLst>
      <p:ext uri="{BB962C8B-B14F-4D97-AF65-F5344CB8AC3E}">
        <p14:creationId xmlns:p14="http://schemas.microsoft.com/office/powerpoint/2010/main" val="269733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t>
            </a:r>
            <a:r>
              <a:rPr lang="en-US" dirty="0"/>
              <a:t>2020-21 WG1 Goals </a:t>
            </a:r>
          </a:p>
        </p:txBody>
      </p:sp>
      <p:sp>
        <p:nvSpPr>
          <p:cNvPr id="3" name="Content Placeholder 2"/>
          <p:cNvSpPr>
            <a:spLocks noGrp="1"/>
          </p:cNvSpPr>
          <p:nvPr>
            <p:ph idx="1"/>
          </p:nvPr>
        </p:nvSpPr>
        <p:spPr/>
        <p:txBody>
          <a:bodyPr/>
          <a:lstStyle/>
          <a:p>
            <a:pPr lvl="0"/>
            <a:r>
              <a:rPr lang="en-US" sz="2800" dirty="0" smtClean="0"/>
              <a:t>2. Support </a:t>
            </a:r>
            <a:r>
              <a:rPr lang="en-US" sz="2800" dirty="0"/>
              <a:t>the collaborative growth of quality regional existing and new career education pathways through increased awareness of existing pathways and opportunities for strengthened alignment with industry and across educational segments (MS to HS, HS to College, AE to College, etc.).</a:t>
            </a:r>
          </a:p>
          <a:p>
            <a:pPr lvl="0"/>
            <a:r>
              <a:rPr lang="en-US" sz="2800" b="0" dirty="0"/>
              <a:t>Desired Long-Term Outcome(s): </a:t>
            </a:r>
          </a:p>
          <a:p>
            <a:pPr lvl="1"/>
            <a:r>
              <a:rPr lang="en-US" sz="2400" dirty="0"/>
              <a:t>Adaptable career pathways that meet regional priority workforce demands</a:t>
            </a:r>
          </a:p>
          <a:p>
            <a:pPr lvl="1"/>
            <a:r>
              <a:rPr lang="en-US" sz="2400" dirty="0"/>
              <a:t>Accessible high quality career education pathways to high-wage, high-demand occupations that include career exploration, work-based learning, and pathway accelerators for all students</a:t>
            </a:r>
          </a:p>
          <a:p>
            <a:r>
              <a:rPr lang="en-US" sz="2400" dirty="0"/>
              <a:t> </a:t>
            </a:r>
          </a:p>
          <a:p>
            <a:endParaRPr lang="en-US" dirty="0"/>
          </a:p>
          <a:p>
            <a:endParaRPr lang="en-US" dirty="0"/>
          </a:p>
        </p:txBody>
      </p:sp>
    </p:spTree>
    <p:extLst>
      <p:ext uri="{BB962C8B-B14F-4D97-AF65-F5344CB8AC3E}">
        <p14:creationId xmlns:p14="http://schemas.microsoft.com/office/powerpoint/2010/main" val="51983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t>
            </a:r>
            <a:r>
              <a:rPr lang="en-US" dirty="0"/>
              <a:t>2020-21 WG1 Goals </a:t>
            </a:r>
          </a:p>
        </p:txBody>
      </p:sp>
      <p:sp>
        <p:nvSpPr>
          <p:cNvPr id="3" name="Content Placeholder 2"/>
          <p:cNvSpPr>
            <a:spLocks noGrp="1"/>
          </p:cNvSpPr>
          <p:nvPr>
            <p:ph idx="1"/>
          </p:nvPr>
        </p:nvSpPr>
        <p:spPr/>
        <p:txBody>
          <a:bodyPr/>
          <a:lstStyle/>
          <a:p>
            <a:pPr lvl="0"/>
            <a:r>
              <a:rPr lang="en-US" dirty="0" smtClean="0"/>
              <a:t>3. Develop</a:t>
            </a:r>
            <a:r>
              <a:rPr lang="en-US" dirty="0"/>
              <a:t>, implement, regularly update and promote a career mapping program finder that helps facilitate program alignment, and increase practitioner awareness of labor market gaps.</a:t>
            </a:r>
            <a:endParaRPr lang="en-US" sz="3600" dirty="0"/>
          </a:p>
          <a:p>
            <a:pPr lvl="0"/>
            <a:r>
              <a:rPr lang="en-US" b="0" dirty="0"/>
              <a:t>Desired Long-Term </a:t>
            </a:r>
            <a:r>
              <a:rPr lang="en-US" b="0" dirty="0" smtClean="0"/>
              <a:t>Outcome: </a:t>
            </a:r>
            <a:endParaRPr lang="en-US" sz="3600" b="0" dirty="0"/>
          </a:p>
          <a:p>
            <a:pPr lvl="1"/>
            <a:r>
              <a:rPr lang="en-US" sz="2400" dirty="0"/>
              <a:t>Accessible high quality career education pathways to high-wage, high-demand occupations that include career exploration, work-based learning, and pathway accelerators for all students</a:t>
            </a:r>
          </a:p>
          <a:p>
            <a:r>
              <a:rPr lang="en-US" sz="2400" dirty="0"/>
              <a:t> </a:t>
            </a:r>
          </a:p>
          <a:p>
            <a:endParaRPr lang="en-US" dirty="0"/>
          </a:p>
        </p:txBody>
      </p:sp>
    </p:spTree>
    <p:extLst>
      <p:ext uri="{BB962C8B-B14F-4D97-AF65-F5344CB8AC3E}">
        <p14:creationId xmlns:p14="http://schemas.microsoft.com/office/powerpoint/2010/main" val="2858302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t>
            </a:r>
            <a:r>
              <a:rPr lang="en-US" dirty="0"/>
              <a:t>2020-21 WG1 Goals </a:t>
            </a:r>
          </a:p>
        </p:txBody>
      </p:sp>
      <p:sp>
        <p:nvSpPr>
          <p:cNvPr id="3" name="Content Placeholder 2"/>
          <p:cNvSpPr>
            <a:spLocks noGrp="1"/>
          </p:cNvSpPr>
          <p:nvPr>
            <p:ph idx="1"/>
          </p:nvPr>
        </p:nvSpPr>
        <p:spPr/>
        <p:txBody>
          <a:bodyPr/>
          <a:lstStyle/>
          <a:p>
            <a:pPr lvl="0"/>
            <a:r>
              <a:rPr lang="en-US" dirty="0" smtClean="0"/>
              <a:t>4. </a:t>
            </a:r>
            <a:r>
              <a:rPr lang="en-US" dirty="0"/>
              <a:t>Increase K-12, adult education, noncredit and community college practitioners shared understanding of career pathway student success and equity issues.</a:t>
            </a:r>
            <a:endParaRPr lang="en-US" sz="3600" dirty="0"/>
          </a:p>
          <a:p>
            <a:pPr lvl="0"/>
            <a:r>
              <a:rPr lang="en-US" b="0" dirty="0"/>
              <a:t>Desired Long-Term </a:t>
            </a:r>
            <a:r>
              <a:rPr lang="en-US" b="0" dirty="0" smtClean="0"/>
              <a:t>Outcome: </a:t>
            </a:r>
            <a:endParaRPr lang="en-US" sz="3600" b="0" dirty="0"/>
          </a:p>
          <a:p>
            <a:pPr lvl="1"/>
            <a:r>
              <a:rPr lang="en-US" sz="2400" dirty="0"/>
              <a:t>Equity in regional career education pathways’ student success</a:t>
            </a:r>
          </a:p>
          <a:p>
            <a:r>
              <a:rPr lang="en-US" dirty="0"/>
              <a:t> </a:t>
            </a:r>
            <a:endParaRPr lang="en-US" sz="3600" dirty="0"/>
          </a:p>
          <a:p>
            <a:endParaRPr lang="en-US" dirty="0"/>
          </a:p>
        </p:txBody>
      </p:sp>
    </p:spTree>
    <p:extLst>
      <p:ext uri="{BB962C8B-B14F-4D97-AF65-F5344CB8AC3E}">
        <p14:creationId xmlns:p14="http://schemas.microsoft.com/office/powerpoint/2010/main" val="156958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t>
            </a:r>
            <a:r>
              <a:rPr lang="en-US" dirty="0"/>
              <a:t>2020-21 WG1 Goals </a:t>
            </a:r>
          </a:p>
        </p:txBody>
      </p:sp>
      <p:sp>
        <p:nvSpPr>
          <p:cNvPr id="3" name="Content Placeholder 2"/>
          <p:cNvSpPr>
            <a:spLocks noGrp="1"/>
          </p:cNvSpPr>
          <p:nvPr>
            <p:ph idx="1"/>
          </p:nvPr>
        </p:nvSpPr>
        <p:spPr/>
        <p:txBody>
          <a:bodyPr/>
          <a:lstStyle/>
          <a:p>
            <a:pPr lvl="0"/>
            <a:r>
              <a:rPr lang="en-US" dirty="0" smtClean="0"/>
              <a:t>5. </a:t>
            </a:r>
            <a:r>
              <a:rPr lang="en-US" dirty="0"/>
              <a:t>Support the work of regional middle and high schools, and adult education and noncredit programs to create and expand the integration of Work-Based Learning and career exploration into career education pathways.</a:t>
            </a:r>
            <a:endParaRPr lang="en-US" sz="3600" dirty="0"/>
          </a:p>
          <a:p>
            <a:pPr lvl="0"/>
            <a:r>
              <a:rPr lang="en-US" b="0" dirty="0"/>
              <a:t>Desired Long-Term </a:t>
            </a:r>
            <a:r>
              <a:rPr lang="en-US" b="0" dirty="0" smtClean="0"/>
              <a:t>Outcomes: </a:t>
            </a:r>
            <a:endParaRPr lang="en-US" sz="3600" b="0" dirty="0"/>
          </a:p>
          <a:p>
            <a:pPr lvl="1"/>
            <a:r>
              <a:rPr lang="en-US" sz="2400" dirty="0"/>
              <a:t>Broad awareness and understanding of regional career pathways from middle school and high school, adult </a:t>
            </a:r>
            <a:r>
              <a:rPr lang="en-US" sz="2400" dirty="0" err="1"/>
              <a:t>ed</a:t>
            </a:r>
            <a:r>
              <a:rPr lang="en-US" sz="2400" dirty="0"/>
              <a:t>, and community college</a:t>
            </a:r>
          </a:p>
          <a:p>
            <a:pPr lvl="1"/>
            <a:r>
              <a:rPr lang="en-US" sz="2400" dirty="0"/>
              <a:t>Accessible high quality career education pathways to high-wage, high-demand occupations that include career exploration, work-based learning, and pathway accelerators for all students</a:t>
            </a:r>
          </a:p>
          <a:p>
            <a:endParaRPr lang="en-US" dirty="0"/>
          </a:p>
        </p:txBody>
      </p:sp>
    </p:spTree>
    <p:extLst>
      <p:ext uri="{BB962C8B-B14F-4D97-AF65-F5344CB8AC3E}">
        <p14:creationId xmlns:p14="http://schemas.microsoft.com/office/powerpoint/2010/main" val="3757141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t>
            </a:r>
            <a:r>
              <a:rPr lang="en-US" dirty="0"/>
              <a:t>2020-21 WG1 Goals </a:t>
            </a:r>
          </a:p>
        </p:txBody>
      </p:sp>
      <p:sp>
        <p:nvSpPr>
          <p:cNvPr id="3" name="Content Placeholder 2"/>
          <p:cNvSpPr>
            <a:spLocks noGrp="1"/>
          </p:cNvSpPr>
          <p:nvPr>
            <p:ph idx="1"/>
          </p:nvPr>
        </p:nvSpPr>
        <p:spPr/>
        <p:txBody>
          <a:bodyPr/>
          <a:lstStyle/>
          <a:p>
            <a:r>
              <a:rPr lang="en-US" dirty="0" smtClean="0"/>
              <a:t>6.</a:t>
            </a:r>
            <a:r>
              <a:rPr lang="en-US" dirty="0"/>
              <a:t> </a:t>
            </a:r>
            <a:r>
              <a:rPr lang="en-US" dirty="0" smtClean="0"/>
              <a:t>Support </a:t>
            </a:r>
            <a:r>
              <a:rPr lang="en-US" dirty="0"/>
              <a:t>the improvement and expansion of early college credit opportunities for students. </a:t>
            </a:r>
            <a:endParaRPr lang="en-US" sz="3600" dirty="0"/>
          </a:p>
          <a:p>
            <a:pPr lvl="0"/>
            <a:r>
              <a:rPr lang="en-US" b="0" dirty="0"/>
              <a:t>Desired Long-Term </a:t>
            </a:r>
            <a:r>
              <a:rPr lang="en-US" b="0" dirty="0" smtClean="0"/>
              <a:t>Outcome:</a:t>
            </a:r>
            <a:endParaRPr lang="en-US" sz="3600" b="0" dirty="0"/>
          </a:p>
          <a:p>
            <a:pPr lvl="1"/>
            <a:r>
              <a:rPr lang="en-US" sz="2400" dirty="0"/>
              <a:t>Accessible high quality career education pathways to high-wage, high-demand occupations that include career exploration, work-based learning, and pathway accelerators for all students</a:t>
            </a:r>
          </a:p>
          <a:p>
            <a:r>
              <a:rPr lang="en-US" dirty="0"/>
              <a:t> </a:t>
            </a:r>
          </a:p>
          <a:p>
            <a:r>
              <a:rPr lang="en-US" dirty="0"/>
              <a:t> </a:t>
            </a:r>
            <a:endParaRPr lang="en-US" sz="2800" dirty="0"/>
          </a:p>
          <a:p>
            <a:r>
              <a:rPr lang="en-US" dirty="0" smtClean="0"/>
              <a:t>  </a:t>
            </a:r>
            <a:endParaRPr lang="en-US" dirty="0"/>
          </a:p>
        </p:txBody>
      </p:sp>
    </p:spTree>
    <p:extLst>
      <p:ext uri="{BB962C8B-B14F-4D97-AF65-F5344CB8AC3E}">
        <p14:creationId xmlns:p14="http://schemas.microsoft.com/office/powerpoint/2010/main" val="2975421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to Proposed Priority Projects</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10"/>
          </p:nvPr>
        </p:nvSpPr>
        <p:spPr/>
        <p:txBody>
          <a:bodyPr/>
          <a:lstStyle/>
          <a:p>
            <a:endParaRPr lang="en-US"/>
          </a:p>
        </p:txBody>
      </p:sp>
    </p:spTree>
    <p:extLst>
      <p:ext uri="{BB962C8B-B14F-4D97-AF65-F5344CB8AC3E}">
        <p14:creationId xmlns:p14="http://schemas.microsoft.com/office/powerpoint/2010/main" val="332471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937" y="-1"/>
            <a:ext cx="8873836" cy="6858000"/>
          </a:xfrm>
          <a:prstGeom prst="rect">
            <a:avLst/>
          </a:prstGeom>
        </p:spPr>
      </p:pic>
    </p:spTree>
    <p:extLst>
      <p:ext uri="{BB962C8B-B14F-4D97-AF65-F5344CB8AC3E}">
        <p14:creationId xmlns:p14="http://schemas.microsoft.com/office/powerpoint/2010/main" val="353233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Pre-Enrollment &amp; Career Exploration/Clarify the Path</a:t>
            </a:r>
            <a:endParaRPr lang="en-US" dirty="0"/>
          </a:p>
        </p:txBody>
      </p:sp>
      <p:sp>
        <p:nvSpPr>
          <p:cNvPr id="3" name="Content Placeholder 2"/>
          <p:cNvSpPr>
            <a:spLocks noGrp="1"/>
          </p:cNvSpPr>
          <p:nvPr>
            <p:ph idx="1"/>
          </p:nvPr>
        </p:nvSpPr>
        <p:spPr/>
        <p:txBody>
          <a:bodyPr/>
          <a:lstStyle/>
          <a:p>
            <a:pPr lvl="0"/>
            <a:r>
              <a:rPr lang="en-US" dirty="0" smtClean="0"/>
              <a:t>WG1</a:t>
            </a:r>
            <a:r>
              <a:rPr lang="en-US" dirty="0"/>
              <a:t>:-Career Pathways </a:t>
            </a:r>
          </a:p>
          <a:p>
            <a:pPr lvl="0"/>
            <a:r>
              <a:rPr lang="en-US" dirty="0" smtClean="0"/>
              <a:t>WG1-K-14 Pathway </a:t>
            </a:r>
            <a:r>
              <a:rPr lang="en-US" dirty="0"/>
              <a:t>Partnerships </a:t>
            </a:r>
          </a:p>
          <a:p>
            <a:pPr lvl="0"/>
            <a:r>
              <a:rPr lang="en-US" dirty="0" smtClean="0"/>
              <a:t>WG1a </a:t>
            </a:r>
            <a:r>
              <a:rPr lang="en-US" dirty="0"/>
              <a:t>-Middle Schools and High School Engagement</a:t>
            </a:r>
          </a:p>
          <a:p>
            <a:pPr lvl="0"/>
            <a:r>
              <a:rPr lang="en-US" dirty="0"/>
              <a:t>WG1b- Adult Education and Noncredit</a:t>
            </a:r>
          </a:p>
          <a:p>
            <a:r>
              <a:rPr lang="en-US" dirty="0"/>
              <a:t> </a:t>
            </a:r>
          </a:p>
          <a:p>
            <a:endParaRPr lang="en-US" dirty="0"/>
          </a:p>
        </p:txBody>
      </p:sp>
    </p:spTree>
    <p:extLst>
      <p:ext uri="{BB962C8B-B14F-4D97-AF65-F5344CB8AC3E}">
        <p14:creationId xmlns:p14="http://schemas.microsoft.com/office/powerpoint/2010/main" val="409586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Workgroup 1 Purpose</a:t>
            </a:r>
            <a:endParaRPr lang="en-US" dirty="0"/>
          </a:p>
        </p:txBody>
      </p:sp>
      <p:sp>
        <p:nvSpPr>
          <p:cNvPr id="3" name="Content Placeholder 2"/>
          <p:cNvSpPr>
            <a:spLocks noGrp="1"/>
          </p:cNvSpPr>
          <p:nvPr>
            <p:ph idx="1"/>
          </p:nvPr>
        </p:nvSpPr>
        <p:spPr/>
        <p:txBody>
          <a:bodyPr/>
          <a:lstStyle/>
          <a:p>
            <a:r>
              <a:rPr lang="en-US" dirty="0" smtClean="0"/>
              <a:t>Develop a regional career pathways system</a:t>
            </a:r>
          </a:p>
          <a:p>
            <a:pPr marL="457200" indent="-457200">
              <a:buFont typeface="Arial" panose="020B0604020202020204" pitchFamily="34" charset="0"/>
              <a:buChar char="•"/>
            </a:pPr>
            <a:r>
              <a:rPr lang="en-US" dirty="0" smtClean="0"/>
              <a:t>Facilitating K-12 &amp; Adult School transition to Community Colleges, &amp; success in pathways </a:t>
            </a:r>
          </a:p>
          <a:p>
            <a:r>
              <a:rPr lang="en-US" dirty="0" smtClean="0"/>
              <a:t>Focus </a:t>
            </a:r>
            <a:r>
              <a:rPr lang="en-US" dirty="0"/>
              <a:t>on structural features </a:t>
            </a:r>
            <a:r>
              <a:rPr lang="en-US" dirty="0" smtClean="0"/>
              <a:t>and </a:t>
            </a:r>
            <a:r>
              <a:rPr lang="en-US" dirty="0"/>
              <a:t>on “clarifying the pathway” for </a:t>
            </a:r>
            <a:r>
              <a:rPr lang="en-US" dirty="0" smtClean="0"/>
              <a:t>students</a:t>
            </a:r>
          </a:p>
          <a:p>
            <a:r>
              <a:rPr lang="en-US" dirty="0" smtClean="0"/>
              <a:t>Identify &amp; map </a:t>
            </a:r>
            <a:r>
              <a:rPr lang="en-US" dirty="0"/>
              <a:t>associated curriculum </a:t>
            </a:r>
            <a:r>
              <a:rPr lang="en-US" dirty="0" smtClean="0"/>
              <a:t>components, the </a:t>
            </a:r>
            <a:r>
              <a:rPr lang="en-US" dirty="0"/>
              <a:t>continuum of </a:t>
            </a:r>
            <a:r>
              <a:rPr lang="en-US" dirty="0" smtClean="0"/>
              <a:t>work-based learning </a:t>
            </a:r>
            <a:r>
              <a:rPr lang="en-US" dirty="0"/>
              <a:t>opportunities, &amp;</a:t>
            </a:r>
            <a:r>
              <a:rPr lang="en-US" dirty="0" smtClean="0"/>
              <a:t> </a:t>
            </a:r>
            <a:r>
              <a:rPr lang="en-US" dirty="0"/>
              <a:t>the comprehensive supports that students need to succeed  </a:t>
            </a:r>
          </a:p>
          <a:p>
            <a:endParaRPr lang="en-US" dirty="0"/>
          </a:p>
        </p:txBody>
      </p:sp>
    </p:spTree>
    <p:extLst>
      <p:ext uri="{BB962C8B-B14F-4D97-AF65-F5344CB8AC3E}">
        <p14:creationId xmlns:p14="http://schemas.microsoft.com/office/powerpoint/2010/main" val="149433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Work</a:t>
            </a:r>
            <a:br>
              <a:rPr lang="en-US" dirty="0"/>
            </a:br>
            <a:endParaRPr lang="en-US" dirty="0"/>
          </a:p>
        </p:txBody>
      </p:sp>
      <p:sp>
        <p:nvSpPr>
          <p:cNvPr id="3" name="Content Placeholder 2"/>
          <p:cNvSpPr>
            <a:spLocks noGrp="1"/>
          </p:cNvSpPr>
          <p:nvPr>
            <p:ph idx="1"/>
          </p:nvPr>
        </p:nvSpPr>
        <p:spPr/>
        <p:txBody>
          <a:bodyPr/>
          <a:lstStyle/>
          <a:p>
            <a:pPr lvl="0"/>
            <a:r>
              <a:rPr lang="en-US" dirty="0" smtClean="0"/>
              <a:t>Career </a:t>
            </a:r>
            <a:r>
              <a:rPr lang="en-US" dirty="0"/>
              <a:t>Pathway Organization and Development </a:t>
            </a:r>
            <a:r>
              <a:rPr lang="en-US" dirty="0" smtClean="0"/>
              <a:t>Career </a:t>
            </a:r>
          </a:p>
          <a:p>
            <a:pPr lvl="0"/>
            <a:r>
              <a:rPr lang="en-US" dirty="0" smtClean="0"/>
              <a:t>Pathway </a:t>
            </a:r>
            <a:r>
              <a:rPr lang="en-US" dirty="0"/>
              <a:t>Awareness </a:t>
            </a:r>
            <a:endParaRPr lang="en-US" dirty="0" smtClean="0"/>
          </a:p>
          <a:p>
            <a:pPr lvl="0"/>
            <a:r>
              <a:rPr lang="en-US" dirty="0" smtClean="0"/>
              <a:t>Quality </a:t>
            </a:r>
            <a:r>
              <a:rPr lang="en-US" dirty="0"/>
              <a:t>Career Pathway Components including pathway accelerators </a:t>
            </a:r>
            <a:endParaRPr lang="en-US" dirty="0" smtClean="0"/>
          </a:p>
          <a:p>
            <a:pPr lvl="0"/>
            <a:r>
              <a:rPr lang="en-US" dirty="0" smtClean="0"/>
              <a:t>Career </a:t>
            </a:r>
            <a:r>
              <a:rPr lang="en-US" dirty="0"/>
              <a:t>Pathway Success </a:t>
            </a:r>
            <a:endParaRPr lang="en-US" dirty="0" smtClean="0"/>
          </a:p>
          <a:p>
            <a:pPr lvl="0"/>
            <a:r>
              <a:rPr lang="en-US" dirty="0" smtClean="0"/>
              <a:t>K12 SWP-support the work</a:t>
            </a:r>
            <a:r>
              <a:rPr lang="en-US" dirty="0"/>
              <a:t> </a:t>
            </a:r>
          </a:p>
          <a:p>
            <a:endParaRPr lang="en-US" dirty="0"/>
          </a:p>
        </p:txBody>
      </p:sp>
    </p:spTree>
    <p:extLst>
      <p:ext uri="{BB962C8B-B14F-4D97-AF65-F5344CB8AC3E}">
        <p14:creationId xmlns:p14="http://schemas.microsoft.com/office/powerpoint/2010/main" val="102233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endParaRPr lang="en-US" dirty="0" smtClean="0"/>
          </a:p>
          <a:p>
            <a:endParaRPr lang="en-US" dirty="0"/>
          </a:p>
          <a:p>
            <a:endParaRPr lang="en-US" dirty="0" smtClean="0"/>
          </a:p>
          <a:p>
            <a:r>
              <a:rPr lang="en-US" dirty="0" smtClean="0"/>
              <a:t>Introduction of </a:t>
            </a:r>
          </a:p>
          <a:p>
            <a:r>
              <a:rPr lang="en-US" dirty="0" smtClean="0"/>
              <a:t>2020-21 Workgroup  </a:t>
            </a:r>
          </a:p>
          <a:p>
            <a:r>
              <a:rPr lang="en-US" dirty="0" smtClean="0"/>
              <a:t>Leads</a:t>
            </a:r>
          </a:p>
          <a:p>
            <a:endParaRPr lang="en-US" dirty="0" smtClean="0"/>
          </a:p>
          <a:p>
            <a:endParaRPr lang="en-US" dirty="0"/>
          </a:p>
        </p:txBody>
      </p:sp>
    </p:spTree>
    <p:extLst>
      <p:ext uri="{BB962C8B-B14F-4D97-AF65-F5344CB8AC3E}">
        <p14:creationId xmlns:p14="http://schemas.microsoft.com/office/powerpoint/2010/main" val="4245074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2020-21 Planning </a:t>
            </a:r>
            <a:br>
              <a:rPr lang="en-US" dirty="0"/>
            </a:br>
            <a:endParaRPr lang="en-US" dirty="0"/>
          </a:p>
        </p:txBody>
      </p:sp>
      <p:sp>
        <p:nvSpPr>
          <p:cNvPr id="3" name="Content Placeholder 2"/>
          <p:cNvSpPr>
            <a:spLocks noGrp="1"/>
          </p:cNvSpPr>
          <p:nvPr>
            <p:ph idx="1"/>
          </p:nvPr>
        </p:nvSpPr>
        <p:spPr/>
        <p:txBody>
          <a:bodyPr/>
          <a:lstStyle/>
          <a:p>
            <a:r>
              <a:rPr lang="en-US" sz="2800" b="0" dirty="0"/>
              <a:t>WG1 followed a thorough goal setting process, which included:</a:t>
            </a:r>
          </a:p>
          <a:p>
            <a:pPr lvl="0"/>
            <a:r>
              <a:rPr lang="en-US" sz="2400" b="0" dirty="0"/>
              <a:t>Review and summary of 2019-2020 activities and accomplishments in relationship to the 2019-2020 goals. </a:t>
            </a:r>
          </a:p>
          <a:p>
            <a:pPr lvl="0"/>
            <a:r>
              <a:rPr lang="en-US" sz="2400" b="0" dirty="0"/>
              <a:t>Feedback on 2019-2020 goals and accomplishments including opportunities for representatives to express additional areas of interest, feedback for improvement, etc.</a:t>
            </a:r>
          </a:p>
          <a:p>
            <a:pPr lvl="1"/>
            <a:r>
              <a:rPr lang="en-US" sz="2400" dirty="0"/>
              <a:t> </a:t>
            </a:r>
            <a:r>
              <a:rPr lang="en-US" sz="2400" dirty="0" smtClean="0"/>
              <a:t>Two </a:t>
            </a:r>
            <a:r>
              <a:rPr lang="en-US" sz="2400" dirty="0"/>
              <a:t>rounds of feedback were held (April and May)</a:t>
            </a:r>
          </a:p>
          <a:p>
            <a:pPr lvl="0"/>
            <a:r>
              <a:rPr lang="en-US" sz="2400" b="0" dirty="0" smtClean="0"/>
              <a:t>    Third </a:t>
            </a:r>
            <a:r>
              <a:rPr lang="en-US" sz="2400" b="0" dirty="0"/>
              <a:t>and final round of feedback included a summary of recommended activities for 2020-21 </a:t>
            </a:r>
            <a:r>
              <a:rPr lang="en-US" sz="2400" b="0" dirty="0" smtClean="0"/>
              <a:t>and </a:t>
            </a:r>
            <a:r>
              <a:rPr lang="en-US" sz="2400" b="0" dirty="0"/>
              <a:t>comments shared previously (June 2020</a:t>
            </a:r>
            <a:r>
              <a:rPr lang="en-US" sz="2400" b="0" dirty="0" smtClean="0"/>
              <a:t>)</a:t>
            </a:r>
            <a:endParaRPr lang="en-US" sz="2400" b="0" dirty="0"/>
          </a:p>
        </p:txBody>
      </p:sp>
    </p:spTree>
    <p:extLst>
      <p:ext uri="{BB962C8B-B14F-4D97-AF65-F5344CB8AC3E}">
        <p14:creationId xmlns:p14="http://schemas.microsoft.com/office/powerpoint/2010/main" val="53656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2020-21 Planning </a:t>
            </a:r>
            <a:endParaRPr lang="en-US" dirty="0"/>
          </a:p>
        </p:txBody>
      </p:sp>
      <p:sp>
        <p:nvSpPr>
          <p:cNvPr id="3" name="Content Placeholder 2"/>
          <p:cNvSpPr>
            <a:spLocks noGrp="1"/>
          </p:cNvSpPr>
          <p:nvPr>
            <p:ph idx="1"/>
          </p:nvPr>
        </p:nvSpPr>
        <p:spPr/>
        <p:txBody>
          <a:bodyPr/>
          <a:lstStyle/>
          <a:p>
            <a:pPr lvl="0"/>
            <a:r>
              <a:rPr lang="en-US" sz="2800" b="0" dirty="0"/>
              <a:t>Highlights include:</a:t>
            </a:r>
          </a:p>
          <a:p>
            <a:pPr lvl="0"/>
            <a:r>
              <a:rPr lang="en-US" sz="2800" b="0" dirty="0"/>
              <a:t>Overall support for the primary focus areas, but strong recommendation to re-write and/or re-organize goals and activities</a:t>
            </a:r>
          </a:p>
          <a:p>
            <a:pPr lvl="0"/>
            <a:r>
              <a:rPr lang="en-US" sz="2800" b="0" dirty="0"/>
              <a:t>Confusion over subcommittees and regular committees</a:t>
            </a:r>
          </a:p>
          <a:p>
            <a:pPr lvl="0"/>
            <a:r>
              <a:rPr lang="en-US" sz="2800" b="0" dirty="0"/>
              <a:t>Desire for improved communication and shared information/data (shared space with resources and best practices, unified language, etc.)</a:t>
            </a:r>
          </a:p>
          <a:p>
            <a:pPr lvl="0"/>
            <a:r>
              <a:rPr lang="en-US" sz="2800" b="0" dirty="0"/>
              <a:t>Uncertainty over what everyone is doing – seeking opportunities to better understand what everyone is </a:t>
            </a:r>
            <a:r>
              <a:rPr lang="en-US" sz="2800" b="0" dirty="0" smtClean="0"/>
              <a:t>doing</a:t>
            </a:r>
            <a:endParaRPr lang="en-US" sz="2800" b="0" dirty="0"/>
          </a:p>
        </p:txBody>
      </p:sp>
    </p:spTree>
    <p:extLst>
      <p:ext uri="{BB962C8B-B14F-4D97-AF65-F5344CB8AC3E}">
        <p14:creationId xmlns:p14="http://schemas.microsoft.com/office/powerpoint/2010/main" val="3171390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2020-21 Planning</a:t>
            </a:r>
            <a:endParaRPr lang="en-US" dirty="0"/>
          </a:p>
        </p:txBody>
      </p:sp>
      <p:sp>
        <p:nvSpPr>
          <p:cNvPr id="3" name="Content Placeholder 2"/>
          <p:cNvSpPr>
            <a:spLocks noGrp="1"/>
          </p:cNvSpPr>
          <p:nvPr>
            <p:ph idx="1"/>
          </p:nvPr>
        </p:nvSpPr>
        <p:spPr/>
        <p:txBody>
          <a:bodyPr/>
          <a:lstStyle/>
          <a:p>
            <a:pPr lvl="0"/>
            <a:r>
              <a:rPr lang="en-US" sz="2800" b="0" dirty="0"/>
              <a:t>Multiple requests for:</a:t>
            </a:r>
          </a:p>
          <a:p>
            <a:pPr lvl="1"/>
            <a:r>
              <a:rPr lang="en-US" dirty="0"/>
              <a:t>D</a:t>
            </a:r>
            <a:r>
              <a:rPr lang="en-US" dirty="0" smtClean="0"/>
              <a:t>isaggregated </a:t>
            </a:r>
            <a:r>
              <a:rPr lang="en-US" dirty="0"/>
              <a:t>data </a:t>
            </a:r>
          </a:p>
          <a:p>
            <a:pPr lvl="1"/>
            <a:r>
              <a:rPr lang="en-US" dirty="0"/>
              <a:t>Shift towards equity minded explicit goals and activities</a:t>
            </a:r>
          </a:p>
          <a:p>
            <a:pPr lvl="1"/>
            <a:r>
              <a:rPr lang="en-US" dirty="0"/>
              <a:t>M</a:t>
            </a:r>
            <a:r>
              <a:rPr lang="en-US" dirty="0" smtClean="0"/>
              <a:t>ore </a:t>
            </a:r>
            <a:r>
              <a:rPr lang="en-US" dirty="0"/>
              <a:t>LMI and LMI integration</a:t>
            </a:r>
          </a:p>
          <a:p>
            <a:pPr lvl="1"/>
            <a:r>
              <a:rPr lang="en-US" dirty="0"/>
              <a:t>M</a:t>
            </a:r>
            <a:r>
              <a:rPr lang="en-US" dirty="0" smtClean="0"/>
              <a:t>ore </a:t>
            </a:r>
            <a:r>
              <a:rPr lang="en-US" dirty="0"/>
              <a:t>WBL integration</a:t>
            </a:r>
          </a:p>
          <a:p>
            <a:pPr lvl="1"/>
            <a:r>
              <a:rPr lang="en-US" dirty="0"/>
              <a:t>S</a:t>
            </a:r>
            <a:r>
              <a:rPr lang="en-US" dirty="0" smtClean="0"/>
              <a:t>hared </a:t>
            </a:r>
            <a:r>
              <a:rPr lang="en-US" dirty="0"/>
              <a:t>marketing and resources</a:t>
            </a:r>
          </a:p>
          <a:p>
            <a:pPr lvl="1"/>
            <a:r>
              <a:rPr lang="en-US" dirty="0"/>
              <a:t>A</a:t>
            </a:r>
            <a:r>
              <a:rPr lang="en-US" dirty="0" smtClean="0"/>
              <a:t>n </a:t>
            </a:r>
            <a:r>
              <a:rPr lang="en-US" dirty="0"/>
              <a:t>increased focus on younger students (middle school), adult learners, and counselors</a:t>
            </a:r>
          </a:p>
          <a:p>
            <a:endParaRPr lang="en-US" sz="2800" dirty="0"/>
          </a:p>
        </p:txBody>
      </p:sp>
    </p:spTree>
    <p:extLst>
      <p:ext uri="{BB962C8B-B14F-4D97-AF65-F5344CB8AC3E}">
        <p14:creationId xmlns:p14="http://schemas.microsoft.com/office/powerpoint/2010/main" val="2237410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CTE-0530_RegionalTemplate_PPT" id="{E8CC594B-6B41-D641-BAD8-43E9C51010CF}" vid="{D2270591-C039-3740-AC34-BBA402FCE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{93CDE34A-2441-E64A-8C58-5B22E67CDFE1}tf10001076</Template>
  <TotalTime>3452</TotalTime>
  <Words>715</Words>
  <Application>Microsoft Office PowerPoint</Application>
  <PresentationFormat>Widescreen</PresentationFormat>
  <Paragraphs>80</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Trebuchet MS</vt:lpstr>
      <vt:lpstr>Office Theme</vt:lpstr>
      <vt:lpstr>Welcome Career Pathways</vt:lpstr>
      <vt:lpstr>PowerPoint Presentation</vt:lpstr>
      <vt:lpstr>Pre-Enrollment &amp; Career Exploration/Clarify the Path</vt:lpstr>
      <vt:lpstr>Workgroup 1 Purpose</vt:lpstr>
      <vt:lpstr>Scope of Work </vt:lpstr>
      <vt:lpstr>PowerPoint Presentation</vt:lpstr>
      <vt:lpstr>2020-21 Planning  </vt:lpstr>
      <vt:lpstr>2020-21 Planning </vt:lpstr>
      <vt:lpstr>2020-21 Planning</vt:lpstr>
      <vt:lpstr>  Proposed 2020-21 WG1 Goals   </vt:lpstr>
      <vt:lpstr>Proposed 2020-21 WG1 Goals </vt:lpstr>
      <vt:lpstr>Proposed 2020-21 WG1 Goals </vt:lpstr>
      <vt:lpstr>Proposed 2020-21 WG1 Goals </vt:lpstr>
      <vt:lpstr>Proposed 2020-21 WG1 Goals </vt:lpstr>
      <vt:lpstr>Proposed 2020-21 WG1 Goals </vt:lpstr>
      <vt:lpstr>Transition to Proposed Priority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 SWP Workshop</dc:title>
  <dc:creator>Erin Carter</dc:creator>
  <cp:lastModifiedBy>Kim Zant </cp:lastModifiedBy>
  <cp:revision>70</cp:revision>
  <dcterms:created xsi:type="dcterms:W3CDTF">2019-03-03T22:43:22Z</dcterms:created>
  <dcterms:modified xsi:type="dcterms:W3CDTF">2020-08-17T15:48:36Z</dcterms:modified>
</cp:coreProperties>
</file>