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
  </p:notesMasterIdLst>
  <p:sldIdLst>
    <p:sldId id="256" r:id="rId2"/>
    <p:sldId id="286" r:id="rId3"/>
    <p:sldId id="289" r:id="rId4"/>
    <p:sldId id="257" r:id="rId5"/>
  </p:sldIdLst>
  <p:sldSz cx="12192000" cy="6858000"/>
  <p:notesSz cx="6950075" cy="9236075"/>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336"/>
    <a:srgbClr val="223365"/>
    <a:srgbClr val="050A2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p:restoredTop sz="71944" autoAdjust="0"/>
  </p:normalViewPr>
  <p:slideViewPr>
    <p:cSldViewPr snapToGrid="0" snapToObjects="1" showGuides="1">
      <p:cViewPr varScale="1">
        <p:scale>
          <a:sx n="63" d="100"/>
          <a:sy n="63" d="100"/>
        </p:scale>
        <p:origin x="142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eaLnBrk="1" fontAlgn="auto" hangingPunct="1">
              <a:spcBef>
                <a:spcPts val="0"/>
              </a:spcBef>
              <a:spcAft>
                <a:spcPts val="0"/>
              </a:spcAft>
              <a:defRPr sz="1200" smtClean="0">
                <a:latin typeface="+mn-lt"/>
              </a:defRPr>
            </a:lvl1pPr>
          </a:lstStyle>
          <a:p>
            <a:pPr>
              <a:defRPr/>
            </a:pPr>
            <a:fld id="{D4104B9C-4873-8246-99A6-238990729650}" type="datetimeFigureOut">
              <a:rPr lang="en-US"/>
              <a:pPr>
                <a:defRPr/>
              </a:pPr>
              <a:t>8/10/2023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eaLnBrk="1" fontAlgn="auto" hangingPunct="1">
              <a:spcBef>
                <a:spcPts val="0"/>
              </a:spcBef>
              <a:spcAft>
                <a:spcPts val="0"/>
              </a:spcAft>
              <a:defRPr sz="1200" smtClean="0">
                <a:latin typeface="+mn-lt"/>
              </a:defRPr>
            </a:lvl1pPr>
          </a:lstStyle>
          <a:p>
            <a:pPr>
              <a:defRPr/>
            </a:pPr>
            <a:fld id="{0B892A95-155E-B648-AE3E-A7ADE69FDF59}" type="slidenum">
              <a:rPr lang="en-US"/>
              <a:pPr>
                <a:defRPr/>
              </a:pPr>
              <a:t>‹#›</a:t>
            </a:fld>
            <a:endParaRPr lang="en-US"/>
          </a:p>
        </p:txBody>
      </p:sp>
    </p:spTree>
    <p:extLst>
      <p:ext uri="{BB962C8B-B14F-4D97-AF65-F5344CB8AC3E}">
        <p14:creationId xmlns:p14="http://schemas.microsoft.com/office/powerpoint/2010/main" val="4852479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892A95-155E-B648-AE3E-A7ADE69FDF59}" type="slidenum">
              <a:rPr lang="en-US" smtClean="0"/>
              <a:pPr>
                <a:defRPr/>
              </a:pPr>
              <a:t>1</a:t>
            </a:fld>
            <a:endParaRPr lang="en-US"/>
          </a:p>
        </p:txBody>
      </p:sp>
    </p:spTree>
    <p:extLst>
      <p:ext uri="{BB962C8B-B14F-4D97-AF65-F5344CB8AC3E}">
        <p14:creationId xmlns:p14="http://schemas.microsoft.com/office/powerpoint/2010/main" val="385503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892A95-155E-B648-AE3E-A7ADE69FDF59}" type="slidenum">
              <a:rPr lang="en-US" smtClean="0"/>
              <a:pPr>
                <a:defRPr/>
              </a:pPr>
              <a:t>2</a:t>
            </a:fld>
            <a:endParaRPr lang="en-US"/>
          </a:p>
        </p:txBody>
      </p:sp>
    </p:spTree>
    <p:extLst>
      <p:ext uri="{BB962C8B-B14F-4D97-AF65-F5344CB8AC3E}">
        <p14:creationId xmlns:p14="http://schemas.microsoft.com/office/powerpoint/2010/main" val="666163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892A95-155E-B648-AE3E-A7ADE69FDF59}" type="slidenum">
              <a:rPr lang="en-US" smtClean="0"/>
              <a:pPr>
                <a:defRPr/>
              </a:pPr>
              <a:t>3</a:t>
            </a:fld>
            <a:endParaRPr lang="en-US"/>
          </a:p>
        </p:txBody>
      </p:sp>
    </p:spTree>
    <p:extLst>
      <p:ext uri="{BB962C8B-B14F-4D97-AF65-F5344CB8AC3E}">
        <p14:creationId xmlns:p14="http://schemas.microsoft.com/office/powerpoint/2010/main" val="98802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892A95-155E-B648-AE3E-A7ADE69FDF59}" type="slidenum">
              <a:rPr lang="en-US" smtClean="0"/>
              <a:pPr>
                <a:defRPr/>
              </a:pPr>
              <a:t>4</a:t>
            </a:fld>
            <a:endParaRPr lang="en-US"/>
          </a:p>
        </p:txBody>
      </p:sp>
    </p:spTree>
    <p:extLst>
      <p:ext uri="{BB962C8B-B14F-4D97-AF65-F5344CB8AC3E}">
        <p14:creationId xmlns:p14="http://schemas.microsoft.com/office/powerpoint/2010/main" val="369963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99013" y="0"/>
            <a:ext cx="7397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549054" y="-9144"/>
            <a:ext cx="6647688" cy="6867144"/>
          </a:xfrm>
          <a:prstGeom prst="rect">
            <a:avLst/>
          </a:prstGeom>
          <a:gradFill>
            <a:gsLst>
              <a:gs pos="39000">
                <a:srgbClr val="000000">
                  <a:alpha val="0"/>
                </a:srgb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p:cNvPicPr>
            <a:picLocks noChangeAspect="1"/>
          </p:cNvPicPr>
          <p:nvPr/>
        </p:nvPicPr>
        <p:blipFill>
          <a:blip r:embed="rId3" cstate="screen">
            <a:extLst>
              <a:ext uri="{28A0092B-C50C-407E-A947-70E740481C1C}">
                <a14:useLocalDpi xmlns:a14="http://schemas.microsoft.com/office/drawing/2010/main"/>
              </a:ext>
            </a:extLst>
          </a:blip>
          <a:srcRect l="34508" t="262" b="922"/>
          <a:stretch>
            <a:fillRect/>
          </a:stretch>
        </p:blipFill>
        <p:spPr bwMode="auto">
          <a:xfrm>
            <a:off x="-11113" y="-9525"/>
            <a:ext cx="7135813"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Placeholder 1"/>
          <p:cNvSpPr>
            <a:spLocks noGrp="1"/>
          </p:cNvSpPr>
          <p:nvPr>
            <p:ph type="title"/>
          </p:nvPr>
        </p:nvSpPr>
        <p:spPr>
          <a:xfrm>
            <a:off x="695178" y="1684023"/>
            <a:ext cx="5028965" cy="2078204"/>
          </a:xfrm>
          <a:prstGeom prst="rect">
            <a:avLst/>
          </a:prstGeom>
        </p:spPr>
        <p:txBody>
          <a:bodyPr rtlCol="0" anchor="b">
            <a:noAutofit/>
          </a:bodyPr>
          <a:lstStyle>
            <a:lvl1pPr>
              <a:lnSpc>
                <a:spcPct val="80000"/>
              </a:lnSpc>
              <a:defRPr lang="en-US" b="1" i="0" smtClean="0">
                <a:effectLst/>
              </a:defRPr>
            </a:lvl1pPr>
          </a:lstStyle>
          <a:p>
            <a:r>
              <a:rPr lang="en-US" dirty="0"/>
              <a:t>Click to edit Master title style</a:t>
            </a:r>
          </a:p>
        </p:txBody>
      </p:sp>
      <p:sp>
        <p:nvSpPr>
          <p:cNvPr id="17" name="Text Placeholder 2"/>
          <p:cNvSpPr>
            <a:spLocks noGrp="1"/>
          </p:cNvSpPr>
          <p:nvPr>
            <p:ph type="body" idx="1"/>
          </p:nvPr>
        </p:nvSpPr>
        <p:spPr>
          <a:xfrm>
            <a:off x="695179" y="3762228"/>
            <a:ext cx="4693920" cy="1362455"/>
          </a:xfrm>
        </p:spPr>
        <p:txBody>
          <a:bodyPr>
            <a:noAutofit/>
          </a:bodyPr>
          <a:lstStyle>
            <a:lvl1pPr marL="0" indent="0">
              <a:buNone/>
              <a:defRPr lang="en-US" b="0" i="0" baseline="0" smtClean="0">
                <a:solidFill>
                  <a:srgbClr val="223365"/>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Text Placeholder 2"/>
          <p:cNvSpPr>
            <a:spLocks noGrp="1"/>
          </p:cNvSpPr>
          <p:nvPr>
            <p:ph type="body" idx="10"/>
          </p:nvPr>
        </p:nvSpPr>
        <p:spPr>
          <a:xfrm>
            <a:off x="695179" y="1199128"/>
            <a:ext cx="4693920" cy="309371"/>
          </a:xfrm>
        </p:spPr>
        <p:txBody>
          <a:bodyPr anchor="ctr">
            <a:noAutofit/>
          </a:bodyPr>
          <a:lstStyle>
            <a:lvl1pPr marL="0" indent="0">
              <a:buNone/>
              <a:defRPr lang="en-US" sz="1400" b="0" i="0" baseline="0" smtClean="0">
                <a:solidFill>
                  <a:srgbClr val="223365"/>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4"/>
          <a:stretch>
            <a:fillRect/>
          </a:stretch>
        </p:blipFill>
        <p:spPr>
          <a:xfrm>
            <a:off x="9336810" y="5614463"/>
            <a:ext cx="2647798" cy="989012"/>
          </a:xfrm>
          <a:prstGeom prst="rect">
            <a:avLst/>
          </a:prstGeom>
        </p:spPr>
      </p:pic>
    </p:spTree>
    <p:extLst>
      <p:ext uri="{BB962C8B-B14F-4D97-AF65-F5344CB8AC3E}">
        <p14:creationId xmlns:p14="http://schemas.microsoft.com/office/powerpoint/2010/main" val="15671064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Page Content 2">
    <p:spTree>
      <p:nvGrpSpPr>
        <p:cNvPr id="1" name=""/>
        <p:cNvGrpSpPr/>
        <p:nvPr/>
      </p:nvGrpSpPr>
      <p:grpSpPr>
        <a:xfrm>
          <a:off x="0" y="0"/>
          <a:ext cx="0" cy="0"/>
          <a:chOff x="0" y="0"/>
          <a:chExt cx="0" cy="0"/>
        </a:xfrm>
      </p:grpSpPr>
      <p:sp>
        <p:nvSpPr>
          <p:cNvPr id="4" name="Rectangle 3"/>
          <p:cNvSpPr/>
          <p:nvPr/>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cxnSp>
        <p:nvCxnSpPr>
          <p:cNvPr id="7" name="Straight Connector 6"/>
          <p:cNvCxnSpPr/>
          <p:nvPr/>
        </p:nvCxnSpPr>
        <p:spPr>
          <a:xfrm>
            <a:off x="550863" y="1077913"/>
            <a:ext cx="11145837" cy="22225"/>
          </a:xfrm>
          <a:prstGeom prst="line">
            <a:avLst/>
          </a:prstGeom>
          <a:ln w="12700">
            <a:solidFill>
              <a:srgbClr val="F6B33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0"/>
            <a:ext cx="10515600" cy="1325563"/>
          </a:xfrm>
        </p:spPr>
        <p:txBody>
          <a:bodyPr/>
          <a:lstStyle/>
          <a:p>
            <a:r>
              <a:rPr lang="en-US"/>
              <a:t>Click to edit Master title style</a:t>
            </a:r>
            <a:endParaRPr lang="en-US" dirty="0"/>
          </a:p>
        </p:txBody>
      </p:sp>
      <p:sp>
        <p:nvSpPr>
          <p:cNvPr id="22" name="Content Placeholder 2"/>
          <p:cNvSpPr>
            <a:spLocks noGrp="1"/>
          </p:cNvSpPr>
          <p:nvPr>
            <p:ph idx="1"/>
          </p:nvPr>
        </p:nvSpPr>
        <p:spPr>
          <a:xfrm>
            <a:off x="457200" y="1527049"/>
            <a:ext cx="11239500" cy="407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8"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A25341F6-B81C-BF41-8EC2-A238EACD2BBF}" type="slidenum">
              <a:rPr lang="en-US"/>
              <a:pPr>
                <a:defRPr/>
              </a:pPr>
              <a:t>‹#›</a:t>
            </a:fld>
            <a:endParaRPr lang="en-US" dirty="0"/>
          </a:p>
        </p:txBody>
      </p:sp>
      <p:pic>
        <p:nvPicPr>
          <p:cNvPr id="9" name="Picture 8"/>
          <p:cNvPicPr>
            <a:picLocks noChangeAspect="1"/>
          </p:cNvPicPr>
          <p:nvPr userDrawn="1"/>
        </p:nvPicPr>
        <p:blipFill>
          <a:blip r:embed="rId2"/>
          <a:stretch>
            <a:fillRect/>
          </a:stretch>
        </p:blipFill>
        <p:spPr>
          <a:xfrm>
            <a:off x="-9525" y="6194283"/>
            <a:ext cx="1547788" cy="578134"/>
          </a:xfrm>
          <a:prstGeom prst="rect">
            <a:avLst/>
          </a:prstGeom>
        </p:spPr>
      </p:pic>
    </p:spTree>
    <p:extLst>
      <p:ext uri="{BB962C8B-B14F-4D97-AF65-F5344CB8AC3E}">
        <p14:creationId xmlns:p14="http://schemas.microsoft.com/office/powerpoint/2010/main" val="277530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With Footer">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p:cNvSpPr/>
          <p:nvPr/>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sp>
        <p:nvSpPr>
          <p:cNvPr id="5"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A3F663D7-D47D-774A-BFCE-852AE848D413}" type="slidenum">
              <a:rPr lang="en-US"/>
              <a:pPr>
                <a:defRPr/>
              </a:pPr>
              <a:t>‹#›</a:t>
            </a:fld>
            <a:endParaRPr lang="en-US" dirty="0"/>
          </a:p>
        </p:txBody>
      </p:sp>
      <p:pic>
        <p:nvPicPr>
          <p:cNvPr id="6" name="Picture 5"/>
          <p:cNvPicPr>
            <a:picLocks noChangeAspect="1"/>
          </p:cNvPicPr>
          <p:nvPr userDrawn="1"/>
        </p:nvPicPr>
        <p:blipFill>
          <a:blip r:embed="rId2"/>
          <a:stretch>
            <a:fillRect/>
          </a:stretch>
        </p:blipFill>
        <p:spPr>
          <a:xfrm>
            <a:off x="-9525" y="6194283"/>
            <a:ext cx="1547788" cy="578134"/>
          </a:xfrm>
          <a:prstGeom prst="rect">
            <a:avLst/>
          </a:prstGeom>
        </p:spPr>
      </p:pic>
    </p:spTree>
    <p:extLst>
      <p:ext uri="{BB962C8B-B14F-4D97-AF65-F5344CB8AC3E}">
        <p14:creationId xmlns:p14="http://schemas.microsoft.com/office/powerpoint/2010/main" val="4041481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3"/>
          <p:cNvPicPr>
            <a:picLocks noChangeAspect="1"/>
          </p:cNvPicPr>
          <p:nvPr/>
        </p:nvPicPr>
        <p:blipFill rotWithShape="1">
          <a:blip r:embed="rId2" cstate="screen">
            <a:extLst>
              <a:ext uri="{28A0092B-C50C-407E-A947-70E740481C1C}">
                <a14:useLocalDpi xmlns:a14="http://schemas.microsoft.com/office/drawing/2010/main"/>
              </a:ext>
            </a:extLst>
          </a:blip>
          <a:srcRect r="18049"/>
          <a:stretch/>
        </p:blipFill>
        <p:spPr bwMode="auto">
          <a:xfrm>
            <a:off x="962025" y="0"/>
            <a:ext cx="1124568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a:off x="5549054" y="-9144"/>
            <a:ext cx="6647688" cy="6867144"/>
          </a:xfrm>
          <a:prstGeom prst="rect">
            <a:avLst/>
          </a:prstGeom>
          <a:gradFill>
            <a:gsLst>
              <a:gs pos="39000">
                <a:srgbClr val="000000">
                  <a:alpha val="0"/>
                </a:srgbClr>
              </a:gs>
              <a:gs pos="100000">
                <a:schemeClr val="tx1">
                  <a:alpha val="6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 name="Picture 4"/>
          <p:cNvPicPr>
            <a:picLocks noChangeAspect="1"/>
          </p:cNvPicPr>
          <p:nvPr/>
        </p:nvPicPr>
        <p:blipFill>
          <a:blip r:embed="rId3" cstate="screen">
            <a:extLst>
              <a:ext uri="{28A0092B-C50C-407E-A947-70E740481C1C}">
                <a14:useLocalDpi xmlns:a14="http://schemas.microsoft.com/office/drawing/2010/main"/>
              </a:ext>
            </a:extLst>
          </a:blip>
          <a:srcRect l="34508" t="262" b="922"/>
          <a:stretch>
            <a:fillRect/>
          </a:stretch>
        </p:blipFill>
        <p:spPr bwMode="auto">
          <a:xfrm>
            <a:off x="-249238" y="-9525"/>
            <a:ext cx="7135813"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userDrawn="1"/>
        </p:nvGrpSpPr>
        <p:grpSpPr>
          <a:xfrm>
            <a:off x="1056295" y="2926392"/>
            <a:ext cx="3273145" cy="769441"/>
            <a:chOff x="441016" y="2973528"/>
            <a:chExt cx="3273145" cy="769441"/>
          </a:xfrm>
        </p:grpSpPr>
        <p:cxnSp>
          <p:nvCxnSpPr>
            <p:cNvPr id="6" name="Straight Connector 5"/>
            <p:cNvCxnSpPr/>
            <p:nvPr/>
          </p:nvCxnSpPr>
          <p:spPr>
            <a:xfrm>
              <a:off x="547688" y="3723510"/>
              <a:ext cx="3065462" cy="0"/>
            </a:xfrm>
            <a:prstGeom prst="line">
              <a:avLst/>
            </a:prstGeom>
            <a:ln w="19050">
              <a:solidFill>
                <a:srgbClr val="223365"/>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441016" y="2973528"/>
              <a:ext cx="3273145" cy="769441"/>
            </a:xfrm>
            <a:prstGeom prst="rect">
              <a:avLst/>
            </a:prstGeom>
            <a:noFill/>
          </p:spPr>
          <p:txBody>
            <a:bodyPr wrap="square" rtlCol="0">
              <a:spAutoFit/>
            </a:bodyPr>
            <a:lstStyle/>
            <a:p>
              <a:r>
                <a:rPr lang="en-US" sz="4400" b="1" i="0" dirty="0">
                  <a:solidFill>
                    <a:srgbClr val="223365"/>
                  </a:solidFill>
                  <a:latin typeface="Trebuchet MS" charset="0"/>
                  <a:ea typeface="Trebuchet MS" charset="0"/>
                  <a:cs typeface="Trebuchet MS" charset="0"/>
                </a:rPr>
                <a:t>THANK YOU</a:t>
              </a:r>
            </a:p>
          </p:txBody>
        </p:sp>
      </p:grpSp>
      <p:pic>
        <p:nvPicPr>
          <p:cNvPr id="9" name="Picture 8"/>
          <p:cNvPicPr>
            <a:picLocks noChangeAspect="1"/>
          </p:cNvPicPr>
          <p:nvPr userDrawn="1"/>
        </p:nvPicPr>
        <p:blipFill>
          <a:blip r:embed="rId4"/>
          <a:stretch>
            <a:fillRect/>
          </a:stretch>
        </p:blipFill>
        <p:spPr>
          <a:xfrm>
            <a:off x="9336810" y="5614463"/>
            <a:ext cx="2647798" cy="989012"/>
          </a:xfrm>
          <a:prstGeom prst="rect">
            <a:avLst/>
          </a:prstGeom>
        </p:spPr>
      </p:pic>
      <p:sp>
        <p:nvSpPr>
          <p:cNvPr id="5" name="TextBox 4"/>
          <p:cNvSpPr txBox="1"/>
          <p:nvPr userDrawn="1"/>
        </p:nvSpPr>
        <p:spPr>
          <a:xfrm>
            <a:off x="10661715" y="772055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876162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Section Divider Slide">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65625" y="-42863"/>
            <a:ext cx="7916863" cy="614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arallelogram 3"/>
          <p:cNvSpPr/>
          <p:nvPr/>
        </p:nvSpPr>
        <p:spPr>
          <a:xfrm>
            <a:off x="804863" y="0"/>
            <a:ext cx="4876800" cy="6099175"/>
          </a:xfrm>
          <a:prstGeom prst="parallelogram">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9525" y="0"/>
            <a:ext cx="2809875" cy="609917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sp>
        <p:nvSpPr>
          <p:cNvPr id="5" name="Content Placeholder 3"/>
          <p:cNvSpPr>
            <a:spLocks noGrp="1"/>
          </p:cNvSpPr>
          <p:nvPr>
            <p:ph sz="half" idx="2"/>
          </p:nvPr>
        </p:nvSpPr>
        <p:spPr>
          <a:xfrm>
            <a:off x="457201" y="419100"/>
            <a:ext cx="3860799" cy="5181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B1BBB752-848C-4645-A092-7780F4CBCDCA}" type="slidenum">
              <a:rPr lang="en-US"/>
              <a:pPr>
                <a:defRPr/>
              </a:pPr>
              <a:t>‹#›</a:t>
            </a:fld>
            <a:endParaRPr lang="en-US" dirty="0"/>
          </a:p>
        </p:txBody>
      </p:sp>
      <p:pic>
        <p:nvPicPr>
          <p:cNvPr id="2" name="Picture 1"/>
          <p:cNvPicPr>
            <a:picLocks noChangeAspect="1"/>
          </p:cNvPicPr>
          <p:nvPr userDrawn="1"/>
        </p:nvPicPr>
        <p:blipFill>
          <a:blip r:embed="rId3"/>
          <a:stretch>
            <a:fillRect/>
          </a:stretch>
        </p:blipFill>
        <p:spPr>
          <a:xfrm>
            <a:off x="-9525" y="6194283"/>
            <a:ext cx="1547788" cy="578134"/>
          </a:xfrm>
          <a:prstGeom prst="rect">
            <a:avLst/>
          </a:prstGeom>
        </p:spPr>
      </p:pic>
    </p:spTree>
    <p:extLst>
      <p:ext uri="{BB962C8B-B14F-4D97-AF65-F5344CB8AC3E}">
        <p14:creationId xmlns:p14="http://schemas.microsoft.com/office/powerpoint/2010/main" val="9171871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 Section Divider Slide 2">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18000" y="-38100"/>
            <a:ext cx="7899400"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arallelogram 3"/>
          <p:cNvSpPr/>
          <p:nvPr/>
        </p:nvSpPr>
        <p:spPr>
          <a:xfrm>
            <a:off x="804863" y="0"/>
            <a:ext cx="4876800" cy="6099175"/>
          </a:xfrm>
          <a:prstGeom prst="parallelogram">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9525" y="0"/>
            <a:ext cx="2809875" cy="609917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sp>
        <p:nvSpPr>
          <p:cNvPr id="6" name="Content Placeholder 3"/>
          <p:cNvSpPr>
            <a:spLocks noGrp="1"/>
          </p:cNvSpPr>
          <p:nvPr>
            <p:ph sz="half" idx="2"/>
          </p:nvPr>
        </p:nvSpPr>
        <p:spPr>
          <a:xfrm>
            <a:off x="457201" y="419100"/>
            <a:ext cx="3860799" cy="5181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24AB197A-D36B-EF43-839D-0B7B5291186D}" type="slidenum">
              <a:rPr lang="en-US"/>
              <a:pPr>
                <a:defRPr/>
              </a:pPr>
              <a:t>‹#›</a:t>
            </a:fld>
            <a:endParaRPr lang="en-US" dirty="0"/>
          </a:p>
        </p:txBody>
      </p:sp>
      <p:pic>
        <p:nvPicPr>
          <p:cNvPr id="11" name="Picture 10"/>
          <p:cNvPicPr>
            <a:picLocks noChangeAspect="1"/>
          </p:cNvPicPr>
          <p:nvPr userDrawn="1"/>
        </p:nvPicPr>
        <p:blipFill>
          <a:blip r:embed="rId3"/>
          <a:stretch>
            <a:fillRect/>
          </a:stretch>
        </p:blipFill>
        <p:spPr>
          <a:xfrm>
            <a:off x="-9525" y="6194283"/>
            <a:ext cx="1547788" cy="578134"/>
          </a:xfrm>
          <a:prstGeom prst="rect">
            <a:avLst/>
          </a:prstGeom>
        </p:spPr>
      </p:pic>
    </p:spTree>
    <p:extLst>
      <p:ext uri="{BB962C8B-B14F-4D97-AF65-F5344CB8AC3E}">
        <p14:creationId xmlns:p14="http://schemas.microsoft.com/office/powerpoint/2010/main" val="5272824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C / Section Divider Slide 3">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19656" y="-91440"/>
            <a:ext cx="7802824" cy="6258560"/>
          </a:xfrm>
          <a:prstGeom prst="rect">
            <a:avLst/>
          </a:prstGeom>
        </p:spPr>
      </p:pic>
      <p:sp>
        <p:nvSpPr>
          <p:cNvPr id="4" name="Parallelogram 3"/>
          <p:cNvSpPr/>
          <p:nvPr userDrawn="1"/>
        </p:nvSpPr>
        <p:spPr>
          <a:xfrm>
            <a:off x="804863" y="0"/>
            <a:ext cx="4876800" cy="6099175"/>
          </a:xfrm>
          <a:prstGeom prst="parallelogram">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userDrawn="1"/>
        </p:nvSpPr>
        <p:spPr>
          <a:xfrm>
            <a:off x="-9525" y="0"/>
            <a:ext cx="2809875" cy="609917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userDrawn="1"/>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userDrawn="1"/>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sp>
        <p:nvSpPr>
          <p:cNvPr id="9" name="Content Placeholder 3"/>
          <p:cNvSpPr>
            <a:spLocks noGrp="1"/>
          </p:cNvSpPr>
          <p:nvPr>
            <p:ph sz="half" idx="2"/>
          </p:nvPr>
        </p:nvSpPr>
        <p:spPr>
          <a:xfrm>
            <a:off x="457201" y="419100"/>
            <a:ext cx="3860799" cy="5181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24AB197A-D36B-EF43-839D-0B7B5291186D}" type="slidenum">
              <a:rPr lang="en-US"/>
              <a:pPr>
                <a:defRPr/>
              </a:pPr>
              <a:t>‹#›</a:t>
            </a:fld>
            <a:endParaRPr lang="en-US" dirty="0"/>
          </a:p>
        </p:txBody>
      </p:sp>
      <p:pic>
        <p:nvPicPr>
          <p:cNvPr id="12" name="Picture 11"/>
          <p:cNvPicPr>
            <a:picLocks noChangeAspect="1"/>
          </p:cNvPicPr>
          <p:nvPr userDrawn="1"/>
        </p:nvPicPr>
        <p:blipFill>
          <a:blip r:embed="rId3"/>
          <a:stretch>
            <a:fillRect/>
          </a:stretch>
        </p:blipFill>
        <p:spPr>
          <a:xfrm>
            <a:off x="-9525" y="6194283"/>
            <a:ext cx="1547788" cy="578134"/>
          </a:xfrm>
          <a:prstGeom prst="rect">
            <a:avLst/>
          </a:prstGeom>
        </p:spPr>
      </p:pic>
    </p:spTree>
    <p:extLst>
      <p:ext uri="{BB962C8B-B14F-4D97-AF65-F5344CB8AC3E}">
        <p14:creationId xmlns:p14="http://schemas.microsoft.com/office/powerpoint/2010/main" val="19436021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C / Section Divider Slide 4">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r="-32"/>
          <a:stretch/>
        </p:blipFill>
        <p:spPr>
          <a:xfrm>
            <a:off x="4170209" y="-84841"/>
            <a:ext cx="8075209" cy="6249972"/>
          </a:xfrm>
          <a:prstGeom prst="rect">
            <a:avLst/>
          </a:prstGeom>
        </p:spPr>
      </p:pic>
      <p:sp>
        <p:nvSpPr>
          <p:cNvPr id="4" name="Parallelogram 3"/>
          <p:cNvSpPr/>
          <p:nvPr userDrawn="1"/>
        </p:nvSpPr>
        <p:spPr>
          <a:xfrm>
            <a:off x="804863" y="0"/>
            <a:ext cx="4876800" cy="6099175"/>
          </a:xfrm>
          <a:prstGeom prst="parallelogram">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userDrawn="1"/>
        </p:nvSpPr>
        <p:spPr>
          <a:xfrm>
            <a:off x="-9525" y="0"/>
            <a:ext cx="2809875" cy="609917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userDrawn="1"/>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userDrawn="1"/>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sp>
        <p:nvSpPr>
          <p:cNvPr id="9" name="Content Placeholder 3"/>
          <p:cNvSpPr>
            <a:spLocks noGrp="1"/>
          </p:cNvSpPr>
          <p:nvPr>
            <p:ph sz="half" idx="2"/>
          </p:nvPr>
        </p:nvSpPr>
        <p:spPr>
          <a:xfrm>
            <a:off x="457201" y="419100"/>
            <a:ext cx="3860799" cy="5181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24AB197A-D36B-EF43-839D-0B7B5291186D}" type="slidenum">
              <a:rPr lang="en-US"/>
              <a:pPr>
                <a:defRPr/>
              </a:pPr>
              <a:t>‹#›</a:t>
            </a:fld>
            <a:endParaRPr lang="en-US" dirty="0"/>
          </a:p>
        </p:txBody>
      </p:sp>
      <p:pic>
        <p:nvPicPr>
          <p:cNvPr id="12" name="Picture 11"/>
          <p:cNvPicPr>
            <a:picLocks noChangeAspect="1"/>
          </p:cNvPicPr>
          <p:nvPr userDrawn="1"/>
        </p:nvPicPr>
        <p:blipFill>
          <a:blip r:embed="rId3"/>
          <a:stretch>
            <a:fillRect/>
          </a:stretch>
        </p:blipFill>
        <p:spPr>
          <a:xfrm>
            <a:off x="-9525" y="6194283"/>
            <a:ext cx="1547788" cy="578134"/>
          </a:xfrm>
          <a:prstGeom prst="rect">
            <a:avLst/>
          </a:prstGeom>
        </p:spPr>
      </p:pic>
    </p:spTree>
    <p:extLst>
      <p:ext uri="{BB962C8B-B14F-4D97-AF65-F5344CB8AC3E}">
        <p14:creationId xmlns:p14="http://schemas.microsoft.com/office/powerpoint/2010/main" val="19268200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C / Section Divider Slide 5">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59201" y="-84840"/>
            <a:ext cx="8580486" cy="6287678"/>
          </a:xfrm>
          <a:prstGeom prst="rect">
            <a:avLst/>
          </a:prstGeom>
        </p:spPr>
      </p:pic>
      <p:sp>
        <p:nvSpPr>
          <p:cNvPr id="4" name="Parallelogram 3"/>
          <p:cNvSpPr/>
          <p:nvPr userDrawn="1"/>
        </p:nvSpPr>
        <p:spPr>
          <a:xfrm>
            <a:off x="804863" y="0"/>
            <a:ext cx="4876800" cy="6099175"/>
          </a:xfrm>
          <a:prstGeom prst="parallelogram">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userDrawn="1"/>
        </p:nvSpPr>
        <p:spPr>
          <a:xfrm>
            <a:off x="-9525" y="0"/>
            <a:ext cx="2809875" cy="609917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userDrawn="1"/>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userDrawn="1"/>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sp>
        <p:nvSpPr>
          <p:cNvPr id="9" name="Content Placeholder 3"/>
          <p:cNvSpPr>
            <a:spLocks noGrp="1"/>
          </p:cNvSpPr>
          <p:nvPr>
            <p:ph sz="half" idx="2"/>
          </p:nvPr>
        </p:nvSpPr>
        <p:spPr>
          <a:xfrm>
            <a:off x="457201" y="419100"/>
            <a:ext cx="3860799" cy="5181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24AB197A-D36B-EF43-839D-0B7B5291186D}" type="slidenum">
              <a:rPr lang="en-US"/>
              <a:pPr>
                <a:defRPr/>
              </a:pPr>
              <a:t>‹#›</a:t>
            </a:fld>
            <a:endParaRPr lang="en-US" dirty="0"/>
          </a:p>
        </p:txBody>
      </p:sp>
      <p:pic>
        <p:nvPicPr>
          <p:cNvPr id="12" name="Picture 11"/>
          <p:cNvPicPr>
            <a:picLocks noChangeAspect="1"/>
          </p:cNvPicPr>
          <p:nvPr userDrawn="1"/>
        </p:nvPicPr>
        <p:blipFill>
          <a:blip r:embed="rId3"/>
          <a:stretch>
            <a:fillRect/>
          </a:stretch>
        </p:blipFill>
        <p:spPr>
          <a:xfrm>
            <a:off x="-9525" y="6194283"/>
            <a:ext cx="1547788" cy="578134"/>
          </a:xfrm>
          <a:prstGeom prst="rect">
            <a:avLst/>
          </a:prstGeom>
        </p:spPr>
      </p:pic>
    </p:spTree>
    <p:extLst>
      <p:ext uri="{BB962C8B-B14F-4D97-AF65-F5344CB8AC3E}">
        <p14:creationId xmlns:p14="http://schemas.microsoft.com/office/powerpoint/2010/main" val="7708475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Page Content 1">
    <p:spTree>
      <p:nvGrpSpPr>
        <p:cNvPr id="1" name=""/>
        <p:cNvGrpSpPr/>
        <p:nvPr/>
      </p:nvGrpSpPr>
      <p:grpSpPr>
        <a:xfrm>
          <a:off x="0" y="0"/>
          <a:ext cx="0" cy="0"/>
          <a:chOff x="0" y="0"/>
          <a:chExt cx="0" cy="0"/>
        </a:xfrm>
      </p:grpSpPr>
      <p:pic>
        <p:nvPicPr>
          <p:cNvPr id="5" name="Picture 3"/>
          <p:cNvPicPr>
            <a:picLocks noChangeAspect="1"/>
          </p:cNvPicPr>
          <p:nvPr/>
        </p:nvPicPr>
        <p:blipFill>
          <a:blip r:embed="rId2" cstate="screen">
            <a:extLst>
              <a:ext uri="{28A0092B-C50C-407E-A947-70E740481C1C}">
                <a14:useLocalDpi xmlns:a14="http://schemas.microsoft.com/office/drawing/2010/main"/>
              </a:ext>
            </a:extLst>
          </a:blip>
          <a:srcRect l="47971" t="262" r="2" b="922"/>
          <a:stretch>
            <a:fillRect/>
          </a:stretch>
        </p:blipFill>
        <p:spPr bwMode="auto">
          <a:xfrm>
            <a:off x="-4763" y="-9525"/>
            <a:ext cx="5668963"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sp>
        <p:nvSpPr>
          <p:cNvPr id="4" name="Content Placeholder 3"/>
          <p:cNvSpPr>
            <a:spLocks noGrp="1"/>
          </p:cNvSpPr>
          <p:nvPr>
            <p:ph sz="half" idx="2"/>
          </p:nvPr>
        </p:nvSpPr>
        <p:spPr>
          <a:xfrm>
            <a:off x="457201" y="419100"/>
            <a:ext cx="3860799" cy="5181600"/>
          </a:xfrm>
        </p:spPr>
        <p:txBody>
          <a:bodyPr/>
          <a:lstStyle>
            <a:lvl1pPr>
              <a:defRPr>
                <a:solidFill>
                  <a:srgbClr val="223365"/>
                </a:solidFill>
              </a:defRPr>
            </a:lvl1pPr>
            <a:lvl2pPr>
              <a:defRPr>
                <a:solidFill>
                  <a:srgbClr val="223365"/>
                </a:solidFill>
              </a:defRPr>
            </a:lvl2pPr>
            <a:lvl3pPr>
              <a:defRPr>
                <a:solidFill>
                  <a:srgbClr val="223365"/>
                </a:solidFill>
              </a:defRPr>
            </a:lvl3pPr>
            <a:lvl4pPr>
              <a:defRPr>
                <a:solidFill>
                  <a:srgbClr val="223365"/>
                </a:solidFill>
              </a:defRPr>
            </a:lvl4pPr>
            <a:lvl5pPr>
              <a:defRPr>
                <a:solidFill>
                  <a:srgbClr val="223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p:cNvSpPr>
            <a:spLocks noGrp="1"/>
          </p:cNvSpPr>
          <p:nvPr>
            <p:ph idx="1"/>
          </p:nvPr>
        </p:nvSpPr>
        <p:spPr>
          <a:xfrm>
            <a:off x="6096000" y="419101"/>
            <a:ext cx="5600700" cy="5181599"/>
          </a:xfrm>
        </p:spPr>
        <p:txBody>
          <a:bodyPr/>
          <a:lstStyle>
            <a:lvl1pPr>
              <a:defRPr sz="3200">
                <a:solidFill>
                  <a:srgbClr val="223365"/>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9"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D1769457-DFFA-2241-B6E9-EE4A7E1967B4}" type="slidenum">
              <a:rPr lang="en-US"/>
              <a:pPr>
                <a:defRPr/>
              </a:pPr>
              <a:t>‹#›</a:t>
            </a:fld>
            <a:endParaRPr lang="en-US" dirty="0"/>
          </a:p>
        </p:txBody>
      </p:sp>
      <p:pic>
        <p:nvPicPr>
          <p:cNvPr id="10" name="Picture 9"/>
          <p:cNvPicPr>
            <a:picLocks noChangeAspect="1"/>
          </p:cNvPicPr>
          <p:nvPr userDrawn="1"/>
        </p:nvPicPr>
        <p:blipFill>
          <a:blip r:embed="rId3"/>
          <a:stretch>
            <a:fillRect/>
          </a:stretch>
        </p:blipFill>
        <p:spPr>
          <a:xfrm>
            <a:off x="-9525" y="6194283"/>
            <a:ext cx="1547788" cy="578134"/>
          </a:xfrm>
          <a:prstGeom prst="rect">
            <a:avLst/>
          </a:prstGeom>
        </p:spPr>
      </p:pic>
    </p:spTree>
    <p:extLst>
      <p:ext uri="{BB962C8B-B14F-4D97-AF65-F5344CB8AC3E}">
        <p14:creationId xmlns:p14="http://schemas.microsoft.com/office/powerpoint/2010/main" val="15191138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Page Content 2">
    <p:spTree>
      <p:nvGrpSpPr>
        <p:cNvPr id="1" name=""/>
        <p:cNvGrpSpPr/>
        <p:nvPr/>
      </p:nvGrpSpPr>
      <p:grpSpPr>
        <a:xfrm>
          <a:off x="0" y="0"/>
          <a:ext cx="0" cy="0"/>
          <a:chOff x="0" y="0"/>
          <a:chExt cx="0" cy="0"/>
        </a:xfrm>
      </p:grpSpPr>
      <p:sp>
        <p:nvSpPr>
          <p:cNvPr id="4" name="Rectangle 3"/>
          <p:cNvSpPr/>
          <p:nvPr/>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cxnSp>
        <p:nvCxnSpPr>
          <p:cNvPr id="7" name="Straight Connector 6"/>
          <p:cNvCxnSpPr/>
          <p:nvPr/>
        </p:nvCxnSpPr>
        <p:spPr>
          <a:xfrm>
            <a:off x="5580063" y="419100"/>
            <a:ext cx="0" cy="5181600"/>
          </a:xfrm>
          <a:prstGeom prst="line">
            <a:avLst/>
          </a:prstGeom>
          <a:ln w="12700">
            <a:solidFill>
              <a:srgbClr val="F6B336"/>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419100"/>
            <a:ext cx="4665133" cy="518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2"/>
          <p:cNvSpPr>
            <a:spLocks noGrp="1"/>
          </p:cNvSpPr>
          <p:nvPr>
            <p:ph idx="10"/>
          </p:nvPr>
        </p:nvSpPr>
        <p:spPr>
          <a:xfrm>
            <a:off x="6096000" y="419101"/>
            <a:ext cx="5600700" cy="518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8" name="Slide Number Placeholder 5"/>
          <p:cNvSpPr>
            <a:spLocks noGrp="1"/>
          </p:cNvSpPr>
          <p:nvPr>
            <p:ph type="sldNum" sz="quarter" idx="11"/>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8959223E-3511-DA41-B47D-203E6B542F41}" type="slidenum">
              <a:rPr lang="en-US"/>
              <a:pPr>
                <a:defRPr/>
              </a:pPr>
              <a:t>‹#›</a:t>
            </a:fld>
            <a:endParaRPr lang="en-US" dirty="0"/>
          </a:p>
        </p:txBody>
      </p:sp>
      <p:pic>
        <p:nvPicPr>
          <p:cNvPr id="9" name="Picture 8"/>
          <p:cNvPicPr>
            <a:picLocks noChangeAspect="1"/>
          </p:cNvPicPr>
          <p:nvPr userDrawn="1"/>
        </p:nvPicPr>
        <p:blipFill>
          <a:blip r:embed="rId2"/>
          <a:stretch>
            <a:fillRect/>
          </a:stretch>
        </p:blipFill>
        <p:spPr>
          <a:xfrm>
            <a:off x="-9525" y="6194283"/>
            <a:ext cx="1547788" cy="578134"/>
          </a:xfrm>
          <a:prstGeom prst="rect">
            <a:avLst/>
          </a:prstGeom>
        </p:spPr>
      </p:pic>
    </p:spTree>
    <p:extLst>
      <p:ext uri="{BB962C8B-B14F-4D97-AF65-F5344CB8AC3E}">
        <p14:creationId xmlns:p14="http://schemas.microsoft.com/office/powerpoint/2010/main" val="4411733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Full-Page Content 1">
    <p:spTree>
      <p:nvGrpSpPr>
        <p:cNvPr id="1" name=""/>
        <p:cNvGrpSpPr/>
        <p:nvPr/>
      </p:nvGrpSpPr>
      <p:grpSpPr>
        <a:xfrm>
          <a:off x="0" y="0"/>
          <a:ext cx="0" cy="0"/>
          <a:chOff x="0" y="0"/>
          <a:chExt cx="0" cy="0"/>
        </a:xfrm>
      </p:grpSpPr>
      <p:sp>
        <p:nvSpPr>
          <p:cNvPr id="4" name="Rectangle 3"/>
          <p:cNvSpPr/>
          <p:nvPr/>
        </p:nvSpPr>
        <p:spPr>
          <a:xfrm>
            <a:off x="-9525" y="0"/>
            <a:ext cx="12201525" cy="1257300"/>
          </a:xfrm>
          <a:prstGeom prst="rect">
            <a:avLst/>
          </a:prstGeom>
          <a:solidFill>
            <a:srgbClr val="F6B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sp>
        <p:nvSpPr>
          <p:cNvPr id="2" name="Title 1"/>
          <p:cNvSpPr>
            <a:spLocks noGrp="1"/>
          </p:cNvSpPr>
          <p:nvPr>
            <p:ph type="title"/>
          </p:nvPr>
        </p:nvSpPr>
        <p:spPr>
          <a:xfrm>
            <a:off x="457200" y="0"/>
            <a:ext cx="11239500"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466344" y="1615873"/>
            <a:ext cx="11230356" cy="39848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7B5376BE-D380-6445-A9C8-3DDF91D08D8C}" type="slidenum">
              <a:rPr lang="en-US"/>
              <a:pPr>
                <a:defRPr/>
              </a:pPr>
              <a:t>‹#›</a:t>
            </a:fld>
            <a:endParaRPr lang="en-US" dirty="0"/>
          </a:p>
        </p:txBody>
      </p:sp>
      <p:pic>
        <p:nvPicPr>
          <p:cNvPr id="9" name="Picture 8"/>
          <p:cNvPicPr>
            <a:picLocks noChangeAspect="1"/>
          </p:cNvPicPr>
          <p:nvPr userDrawn="1"/>
        </p:nvPicPr>
        <p:blipFill>
          <a:blip r:embed="rId2"/>
          <a:stretch>
            <a:fillRect/>
          </a:stretch>
        </p:blipFill>
        <p:spPr>
          <a:xfrm>
            <a:off x="-9525" y="6194283"/>
            <a:ext cx="1547788" cy="578134"/>
          </a:xfrm>
          <a:prstGeom prst="rect">
            <a:avLst/>
          </a:prstGeom>
        </p:spPr>
      </p:pic>
    </p:spTree>
    <p:extLst>
      <p:ext uri="{BB962C8B-B14F-4D97-AF65-F5344CB8AC3E}">
        <p14:creationId xmlns:p14="http://schemas.microsoft.com/office/powerpoint/2010/main" val="3131960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90" r:id="rId4"/>
    <p:sldLayoutId id="2147483692" r:id="rId5"/>
    <p:sldLayoutId id="2147483694" r:id="rId6"/>
    <p:sldLayoutId id="2147483676" r:id="rId7"/>
    <p:sldLayoutId id="2147483680" r:id="rId8"/>
    <p:sldLayoutId id="2147483677" r:id="rId9"/>
    <p:sldLayoutId id="2147483679" r:id="rId10"/>
    <p:sldLayoutId id="2147483678" r:id="rId11"/>
    <p:sldLayoutId id="2147483681" r:id="rId12"/>
  </p:sldLayoutIdLst>
  <p:hf hdr="0" ftr="0" dt="0"/>
  <p:txStyles>
    <p:titleStyle>
      <a:lvl1pPr algn="l" rtl="0" eaLnBrk="1" fontAlgn="base" hangingPunct="1">
        <a:lnSpc>
          <a:spcPct val="90000"/>
        </a:lnSpc>
        <a:spcBef>
          <a:spcPct val="0"/>
        </a:spcBef>
        <a:spcAft>
          <a:spcPct val="0"/>
        </a:spcAft>
        <a:defRPr sz="4400" b="1" kern="1200">
          <a:solidFill>
            <a:srgbClr val="223365"/>
          </a:solidFill>
          <a:latin typeface="Trebuchet MS" charset="0"/>
          <a:ea typeface="Trebuchet MS" charset="0"/>
          <a:cs typeface="Trebuchet MS" charset="0"/>
        </a:defRPr>
      </a:lvl1pPr>
      <a:lvl2pPr algn="l" rtl="0" eaLnBrk="1" fontAlgn="base" hangingPunct="1">
        <a:lnSpc>
          <a:spcPct val="90000"/>
        </a:lnSpc>
        <a:spcBef>
          <a:spcPct val="0"/>
        </a:spcBef>
        <a:spcAft>
          <a:spcPct val="0"/>
        </a:spcAft>
        <a:defRPr sz="4400" b="1">
          <a:solidFill>
            <a:srgbClr val="223365"/>
          </a:solidFill>
          <a:latin typeface="Trebuchet MS" charset="0"/>
          <a:ea typeface="Trebuchet MS" charset="0"/>
          <a:cs typeface="Trebuchet MS" charset="0"/>
        </a:defRPr>
      </a:lvl2pPr>
      <a:lvl3pPr algn="l" rtl="0" eaLnBrk="1" fontAlgn="base" hangingPunct="1">
        <a:lnSpc>
          <a:spcPct val="90000"/>
        </a:lnSpc>
        <a:spcBef>
          <a:spcPct val="0"/>
        </a:spcBef>
        <a:spcAft>
          <a:spcPct val="0"/>
        </a:spcAft>
        <a:defRPr sz="4400" b="1">
          <a:solidFill>
            <a:srgbClr val="223365"/>
          </a:solidFill>
          <a:latin typeface="Trebuchet MS" charset="0"/>
          <a:ea typeface="Trebuchet MS" charset="0"/>
          <a:cs typeface="Trebuchet MS" charset="0"/>
        </a:defRPr>
      </a:lvl3pPr>
      <a:lvl4pPr algn="l" rtl="0" eaLnBrk="1" fontAlgn="base" hangingPunct="1">
        <a:lnSpc>
          <a:spcPct val="90000"/>
        </a:lnSpc>
        <a:spcBef>
          <a:spcPct val="0"/>
        </a:spcBef>
        <a:spcAft>
          <a:spcPct val="0"/>
        </a:spcAft>
        <a:defRPr sz="4400" b="1">
          <a:solidFill>
            <a:srgbClr val="223365"/>
          </a:solidFill>
          <a:latin typeface="Trebuchet MS" charset="0"/>
          <a:ea typeface="Trebuchet MS" charset="0"/>
          <a:cs typeface="Trebuchet MS" charset="0"/>
        </a:defRPr>
      </a:lvl4pPr>
      <a:lvl5pPr algn="l" rtl="0" eaLnBrk="1" fontAlgn="base" hangingPunct="1">
        <a:lnSpc>
          <a:spcPct val="90000"/>
        </a:lnSpc>
        <a:spcBef>
          <a:spcPct val="0"/>
        </a:spcBef>
        <a:spcAft>
          <a:spcPct val="0"/>
        </a:spcAft>
        <a:defRPr sz="4400" b="1">
          <a:solidFill>
            <a:srgbClr val="223365"/>
          </a:solidFill>
          <a:latin typeface="Trebuchet MS" charset="0"/>
          <a:ea typeface="Trebuchet MS" charset="0"/>
          <a:cs typeface="Trebuchet MS" charset="0"/>
        </a:defRPr>
      </a:lvl5pPr>
      <a:lvl6pPr marL="457200" algn="l" rtl="0" eaLnBrk="1" fontAlgn="base" hangingPunct="1">
        <a:lnSpc>
          <a:spcPct val="90000"/>
        </a:lnSpc>
        <a:spcBef>
          <a:spcPct val="0"/>
        </a:spcBef>
        <a:spcAft>
          <a:spcPct val="0"/>
        </a:spcAft>
        <a:defRPr sz="4400" b="1">
          <a:solidFill>
            <a:srgbClr val="223365"/>
          </a:solidFill>
          <a:latin typeface="Trebuchet MS" charset="0"/>
          <a:ea typeface="Trebuchet MS" charset="0"/>
          <a:cs typeface="Trebuchet MS" charset="0"/>
        </a:defRPr>
      </a:lvl6pPr>
      <a:lvl7pPr marL="914400" algn="l" rtl="0" eaLnBrk="1" fontAlgn="base" hangingPunct="1">
        <a:lnSpc>
          <a:spcPct val="90000"/>
        </a:lnSpc>
        <a:spcBef>
          <a:spcPct val="0"/>
        </a:spcBef>
        <a:spcAft>
          <a:spcPct val="0"/>
        </a:spcAft>
        <a:defRPr sz="4400" b="1">
          <a:solidFill>
            <a:srgbClr val="223365"/>
          </a:solidFill>
          <a:latin typeface="Trebuchet MS" charset="0"/>
          <a:ea typeface="Trebuchet MS" charset="0"/>
          <a:cs typeface="Trebuchet MS" charset="0"/>
        </a:defRPr>
      </a:lvl7pPr>
      <a:lvl8pPr marL="1371600" algn="l" rtl="0" eaLnBrk="1" fontAlgn="base" hangingPunct="1">
        <a:lnSpc>
          <a:spcPct val="90000"/>
        </a:lnSpc>
        <a:spcBef>
          <a:spcPct val="0"/>
        </a:spcBef>
        <a:spcAft>
          <a:spcPct val="0"/>
        </a:spcAft>
        <a:defRPr sz="4400" b="1">
          <a:solidFill>
            <a:srgbClr val="223365"/>
          </a:solidFill>
          <a:latin typeface="Trebuchet MS" charset="0"/>
          <a:ea typeface="Trebuchet MS" charset="0"/>
          <a:cs typeface="Trebuchet MS" charset="0"/>
        </a:defRPr>
      </a:lvl8pPr>
      <a:lvl9pPr marL="1828800" algn="l" rtl="0" eaLnBrk="1" fontAlgn="base" hangingPunct="1">
        <a:lnSpc>
          <a:spcPct val="90000"/>
        </a:lnSpc>
        <a:spcBef>
          <a:spcPct val="0"/>
        </a:spcBef>
        <a:spcAft>
          <a:spcPct val="0"/>
        </a:spcAft>
        <a:defRPr sz="4400" b="1">
          <a:solidFill>
            <a:srgbClr val="223365"/>
          </a:solidFill>
          <a:latin typeface="Trebuchet MS" charset="0"/>
          <a:ea typeface="Trebuchet MS" charset="0"/>
          <a:cs typeface="Trebuchet MS" charset="0"/>
        </a:defRPr>
      </a:lvl9pPr>
    </p:titleStyle>
    <p:bodyStyle>
      <a:lvl1pPr algn="l" rtl="0" eaLnBrk="1" fontAlgn="base" hangingPunct="1">
        <a:lnSpc>
          <a:spcPct val="90000"/>
        </a:lnSpc>
        <a:spcBef>
          <a:spcPts val="1000"/>
        </a:spcBef>
        <a:spcAft>
          <a:spcPts val="600"/>
        </a:spcAft>
        <a:buFont typeface="Arial" charset="0"/>
        <a:defRPr sz="2800" b="1" kern="1200">
          <a:solidFill>
            <a:srgbClr val="223365"/>
          </a:solidFill>
          <a:latin typeface="Trebuchet MS" charset="0"/>
          <a:ea typeface="Trebuchet MS" charset="0"/>
          <a:cs typeface="Trebuchet MS" charset="0"/>
        </a:defRPr>
      </a:lvl1pPr>
      <a:lvl2pPr marL="273050" algn="l" rtl="0" eaLnBrk="1" fontAlgn="base" hangingPunct="1">
        <a:lnSpc>
          <a:spcPct val="90000"/>
        </a:lnSpc>
        <a:spcBef>
          <a:spcPts val="500"/>
        </a:spcBef>
        <a:spcAft>
          <a:spcPct val="0"/>
        </a:spcAft>
        <a:buFont typeface="Arial" charset="0"/>
        <a:defRPr sz="2400" kern="1200">
          <a:solidFill>
            <a:srgbClr val="223365"/>
          </a:solidFill>
          <a:latin typeface="Trebuchet MS" charset="0"/>
          <a:ea typeface="Trebuchet MS" charset="0"/>
          <a:cs typeface="Trebuchet MS" charset="0"/>
        </a:defRPr>
      </a:lvl2pPr>
      <a:lvl3pPr marL="547688" algn="l" rtl="0" eaLnBrk="1" fontAlgn="base" hangingPunct="1">
        <a:lnSpc>
          <a:spcPct val="90000"/>
        </a:lnSpc>
        <a:spcBef>
          <a:spcPts val="500"/>
        </a:spcBef>
        <a:spcAft>
          <a:spcPct val="0"/>
        </a:spcAft>
        <a:buFont typeface="Arial" charset="0"/>
        <a:defRPr kern="1200">
          <a:solidFill>
            <a:srgbClr val="223365"/>
          </a:solidFill>
          <a:latin typeface="Trebuchet MS" charset="0"/>
          <a:ea typeface="Trebuchet MS" charset="0"/>
          <a:cs typeface="Trebuchet MS" charset="0"/>
        </a:defRPr>
      </a:lvl3pPr>
      <a:lvl4pPr marL="547688" algn="l" rtl="0" eaLnBrk="1" fontAlgn="base" hangingPunct="1">
        <a:lnSpc>
          <a:spcPct val="90000"/>
        </a:lnSpc>
        <a:spcBef>
          <a:spcPts val="500"/>
        </a:spcBef>
        <a:spcAft>
          <a:spcPct val="0"/>
        </a:spcAft>
        <a:buFont typeface="Arial" charset="0"/>
        <a:defRPr kern="1200">
          <a:solidFill>
            <a:srgbClr val="223365"/>
          </a:solidFill>
          <a:latin typeface="Trebuchet MS" charset="0"/>
          <a:ea typeface="Trebuchet MS" charset="0"/>
          <a:cs typeface="Trebuchet MS" charset="0"/>
        </a:defRPr>
      </a:lvl4pPr>
      <a:lvl5pPr marL="547688" algn="l" rtl="0" eaLnBrk="1" fontAlgn="base" hangingPunct="1">
        <a:lnSpc>
          <a:spcPct val="90000"/>
        </a:lnSpc>
        <a:spcBef>
          <a:spcPts val="500"/>
        </a:spcBef>
        <a:spcAft>
          <a:spcPct val="0"/>
        </a:spcAft>
        <a:buFont typeface="Arial" charset="0"/>
        <a:defRPr kern="1200">
          <a:solidFill>
            <a:srgbClr val="223365"/>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695179" y="1143587"/>
            <a:ext cx="5668299" cy="145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b" anchorCtr="0" compatLnSpc="1">
            <a:prstTxWarp prst="textNoShape">
              <a:avLst/>
            </a:prstTxWarp>
            <a:noAutofit/>
          </a:bodyPr>
          <a:lstStyle>
            <a:lvl1pPr algn="l" rtl="0" eaLnBrk="1" fontAlgn="base" hangingPunct="1">
              <a:lnSpc>
                <a:spcPct val="80000"/>
              </a:lnSpc>
              <a:spcBef>
                <a:spcPct val="0"/>
              </a:spcBef>
              <a:spcAft>
                <a:spcPct val="0"/>
              </a:spcAft>
              <a:defRPr lang="en-US" sz="4400" b="1" i="0" kern="1200" smtClean="0">
                <a:solidFill>
                  <a:srgbClr val="223365"/>
                </a:solidFill>
                <a:effectLst/>
                <a:latin typeface="Trebuchet MS" charset="0"/>
                <a:ea typeface="Trebuchet MS" charset="0"/>
                <a:cs typeface="Trebuchet MS" charset="0"/>
              </a:defRPr>
            </a:lvl1pPr>
            <a:lvl2pPr algn="l" rtl="0" eaLnBrk="1" fontAlgn="base" hangingPunct="1">
              <a:lnSpc>
                <a:spcPct val="90000"/>
              </a:lnSpc>
              <a:spcBef>
                <a:spcPct val="0"/>
              </a:spcBef>
              <a:spcAft>
                <a:spcPct val="0"/>
              </a:spcAft>
              <a:defRPr sz="4400" b="1">
                <a:solidFill>
                  <a:srgbClr val="223365"/>
                </a:solidFill>
                <a:latin typeface="Trebuchet MS" charset="0"/>
                <a:ea typeface="Trebuchet MS" charset="0"/>
                <a:cs typeface="Trebuchet MS" charset="0"/>
              </a:defRPr>
            </a:lvl2pPr>
            <a:lvl3pPr algn="l" rtl="0" eaLnBrk="1" fontAlgn="base" hangingPunct="1">
              <a:lnSpc>
                <a:spcPct val="90000"/>
              </a:lnSpc>
              <a:spcBef>
                <a:spcPct val="0"/>
              </a:spcBef>
              <a:spcAft>
                <a:spcPct val="0"/>
              </a:spcAft>
              <a:defRPr sz="4400" b="1">
                <a:solidFill>
                  <a:srgbClr val="223365"/>
                </a:solidFill>
                <a:latin typeface="Trebuchet MS" charset="0"/>
                <a:ea typeface="Trebuchet MS" charset="0"/>
                <a:cs typeface="Trebuchet MS" charset="0"/>
              </a:defRPr>
            </a:lvl3pPr>
            <a:lvl4pPr algn="l" rtl="0" eaLnBrk="1" fontAlgn="base" hangingPunct="1">
              <a:lnSpc>
                <a:spcPct val="90000"/>
              </a:lnSpc>
              <a:spcBef>
                <a:spcPct val="0"/>
              </a:spcBef>
              <a:spcAft>
                <a:spcPct val="0"/>
              </a:spcAft>
              <a:defRPr sz="4400" b="1">
                <a:solidFill>
                  <a:srgbClr val="223365"/>
                </a:solidFill>
                <a:latin typeface="Trebuchet MS" charset="0"/>
                <a:ea typeface="Trebuchet MS" charset="0"/>
                <a:cs typeface="Trebuchet MS" charset="0"/>
              </a:defRPr>
            </a:lvl4pPr>
            <a:lvl5pPr algn="l" rtl="0" eaLnBrk="1" fontAlgn="base" hangingPunct="1">
              <a:lnSpc>
                <a:spcPct val="90000"/>
              </a:lnSpc>
              <a:spcBef>
                <a:spcPct val="0"/>
              </a:spcBef>
              <a:spcAft>
                <a:spcPct val="0"/>
              </a:spcAft>
              <a:defRPr sz="4400" b="1">
                <a:solidFill>
                  <a:srgbClr val="223365"/>
                </a:solidFill>
                <a:latin typeface="Trebuchet MS" charset="0"/>
                <a:ea typeface="Trebuchet MS" charset="0"/>
                <a:cs typeface="Trebuchet MS" charset="0"/>
              </a:defRPr>
            </a:lvl5pPr>
            <a:lvl6pPr marL="457200" algn="l" rtl="0" eaLnBrk="1" fontAlgn="base" hangingPunct="1">
              <a:lnSpc>
                <a:spcPct val="90000"/>
              </a:lnSpc>
              <a:spcBef>
                <a:spcPct val="0"/>
              </a:spcBef>
              <a:spcAft>
                <a:spcPct val="0"/>
              </a:spcAft>
              <a:defRPr sz="4400" b="1">
                <a:solidFill>
                  <a:srgbClr val="223365"/>
                </a:solidFill>
                <a:latin typeface="Trebuchet MS" charset="0"/>
                <a:ea typeface="Trebuchet MS" charset="0"/>
                <a:cs typeface="Trebuchet MS" charset="0"/>
              </a:defRPr>
            </a:lvl6pPr>
            <a:lvl7pPr marL="914400" algn="l" rtl="0" eaLnBrk="1" fontAlgn="base" hangingPunct="1">
              <a:lnSpc>
                <a:spcPct val="90000"/>
              </a:lnSpc>
              <a:spcBef>
                <a:spcPct val="0"/>
              </a:spcBef>
              <a:spcAft>
                <a:spcPct val="0"/>
              </a:spcAft>
              <a:defRPr sz="4400" b="1">
                <a:solidFill>
                  <a:srgbClr val="223365"/>
                </a:solidFill>
                <a:latin typeface="Trebuchet MS" charset="0"/>
                <a:ea typeface="Trebuchet MS" charset="0"/>
                <a:cs typeface="Trebuchet MS" charset="0"/>
              </a:defRPr>
            </a:lvl7pPr>
            <a:lvl8pPr marL="1371600" algn="l" rtl="0" eaLnBrk="1" fontAlgn="base" hangingPunct="1">
              <a:lnSpc>
                <a:spcPct val="90000"/>
              </a:lnSpc>
              <a:spcBef>
                <a:spcPct val="0"/>
              </a:spcBef>
              <a:spcAft>
                <a:spcPct val="0"/>
              </a:spcAft>
              <a:defRPr sz="4400" b="1">
                <a:solidFill>
                  <a:srgbClr val="223365"/>
                </a:solidFill>
                <a:latin typeface="Trebuchet MS" charset="0"/>
                <a:ea typeface="Trebuchet MS" charset="0"/>
                <a:cs typeface="Trebuchet MS" charset="0"/>
              </a:defRPr>
            </a:lvl8pPr>
            <a:lvl9pPr marL="1828800" algn="l" rtl="0" eaLnBrk="1" fontAlgn="base" hangingPunct="1">
              <a:lnSpc>
                <a:spcPct val="90000"/>
              </a:lnSpc>
              <a:spcBef>
                <a:spcPct val="0"/>
              </a:spcBef>
              <a:spcAft>
                <a:spcPct val="0"/>
              </a:spcAft>
              <a:defRPr sz="4400" b="1">
                <a:solidFill>
                  <a:srgbClr val="223365"/>
                </a:solidFill>
                <a:latin typeface="Trebuchet MS" charset="0"/>
                <a:ea typeface="Trebuchet MS" charset="0"/>
                <a:cs typeface="Trebuchet MS" charset="0"/>
              </a:defRPr>
            </a:lvl9pPr>
          </a:lstStyle>
          <a:p>
            <a:r>
              <a:rPr lang="en-US" sz="6000" dirty="0" smtClean="0"/>
              <a:t>Apprenticeship Update</a:t>
            </a:r>
            <a:endParaRPr lang="en-US" sz="6000" dirty="0"/>
          </a:p>
        </p:txBody>
      </p:sp>
      <p:sp>
        <p:nvSpPr>
          <p:cNvPr id="12" name="Text Placeholder 2"/>
          <p:cNvSpPr>
            <a:spLocks noGrp="1"/>
          </p:cNvSpPr>
          <p:nvPr>
            <p:ph type="body" idx="1"/>
          </p:nvPr>
        </p:nvSpPr>
        <p:spPr>
          <a:xfrm>
            <a:off x="695179" y="3246170"/>
            <a:ext cx="5469138" cy="818239"/>
          </a:xfrm>
        </p:spPr>
        <p:txBody>
          <a:bodyPr/>
          <a:lstStyle/>
          <a:p>
            <a:pPr>
              <a:spcBef>
                <a:spcPts val="400"/>
              </a:spcBef>
              <a:spcAft>
                <a:spcPts val="0"/>
              </a:spcAft>
            </a:pPr>
            <a:r>
              <a:rPr lang="en-US" sz="3600" b="1" dirty="0" smtClean="0"/>
              <a:t>SDIC Community College Deans Council Meeting</a:t>
            </a:r>
          </a:p>
          <a:p>
            <a:pPr>
              <a:spcBef>
                <a:spcPts val="400"/>
              </a:spcBef>
              <a:spcAft>
                <a:spcPts val="800"/>
              </a:spcAft>
            </a:pPr>
            <a:endParaRPr lang="en-US" sz="3600" b="1" dirty="0" smtClean="0"/>
          </a:p>
          <a:p>
            <a:pPr>
              <a:spcBef>
                <a:spcPts val="400"/>
              </a:spcBef>
              <a:spcAft>
                <a:spcPts val="800"/>
              </a:spcAft>
            </a:pPr>
            <a:r>
              <a:rPr lang="en-US" b="1" dirty="0" smtClean="0"/>
              <a:t>August 11, 2023</a:t>
            </a:r>
            <a:endParaRPr lang="en-US" dirty="0"/>
          </a:p>
        </p:txBody>
      </p:sp>
    </p:spTree>
    <p:extLst>
      <p:ext uri="{BB962C8B-B14F-4D97-AF65-F5344CB8AC3E}">
        <p14:creationId xmlns:p14="http://schemas.microsoft.com/office/powerpoint/2010/main" val="1090385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Regional Goals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400" dirty="0"/>
              <a:t>Goal 1: Develop a regional intermediary structure to support and expand equitable access to registered apprenticeships and pre-apprenticeships in the San Diego/Imperial County regions</a:t>
            </a:r>
            <a:r>
              <a:rPr lang="en-US" sz="2400" dirty="0" smtClean="0"/>
              <a:t>.</a:t>
            </a:r>
          </a:p>
          <a:p>
            <a:pPr marL="457200" indent="-457200">
              <a:buFont typeface="Arial" panose="020B0604020202020204" pitchFamily="34" charset="0"/>
              <a:buChar char="•"/>
            </a:pPr>
            <a:r>
              <a:rPr lang="en-US" sz="2400" dirty="0"/>
              <a:t>Goal 2: Work collaboratively with industry and community college stakeholders to identify new apprenticeship/pre-apprenticeship opportunities in high-growth industries, including new and innovative sectors.</a:t>
            </a:r>
          </a:p>
          <a:p>
            <a:pPr marL="457200" indent="-457200">
              <a:buFont typeface="Arial" panose="020B0604020202020204" pitchFamily="34" charset="0"/>
              <a:buChar char="•"/>
            </a:pPr>
            <a:r>
              <a:rPr lang="en-US" sz="2400" dirty="0"/>
              <a:t>Goal 3: Engage in cooperative efforts with community college and industry partners to offer technical and related support, while establishing viable funding strategies to build local capacity and ensure successful initiation and long-term growth and sustainability.</a:t>
            </a:r>
          </a:p>
          <a:p>
            <a:pPr marL="457200" indent="-45720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7B5376BE-D380-6445-A9C8-3DDF91D08D8C}" type="slidenum">
              <a:rPr lang="en-US" smtClean="0"/>
              <a:pPr>
                <a:defRPr/>
              </a:pPr>
              <a:t>2</a:t>
            </a:fld>
            <a:endParaRPr lang="en-US" dirty="0"/>
          </a:p>
        </p:txBody>
      </p:sp>
    </p:spTree>
    <p:extLst>
      <p:ext uri="{BB962C8B-B14F-4D97-AF65-F5344CB8AC3E}">
        <p14:creationId xmlns:p14="http://schemas.microsoft.com/office/powerpoint/2010/main" val="3722960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4AB197A-D36B-EF43-839D-0B7B5291186D}" type="slidenum">
              <a:rPr lang="en-US" smtClean="0"/>
              <a:pPr>
                <a:defRPr/>
              </a:pPr>
              <a:t>3</a:t>
            </a:fld>
            <a:endParaRPr lang="en-US" dirty="0"/>
          </a:p>
        </p:txBody>
      </p:sp>
      <p:sp>
        <p:nvSpPr>
          <p:cNvPr id="4" name="Content Placeholder 1"/>
          <p:cNvSpPr>
            <a:spLocks noGrp="1"/>
          </p:cNvSpPr>
          <p:nvPr>
            <p:ph sz="half" idx="2"/>
          </p:nvPr>
        </p:nvSpPr>
        <p:spPr>
          <a:xfrm>
            <a:off x="162329" y="626228"/>
            <a:ext cx="4866871" cy="5674560"/>
          </a:xfrm>
        </p:spPr>
        <p:txBody>
          <a:bodyPr/>
          <a:lstStyle/>
          <a:p>
            <a:r>
              <a:rPr lang="en-US" sz="3200" dirty="0" smtClean="0"/>
              <a:t>Other Updates:</a:t>
            </a:r>
          </a:p>
          <a:p>
            <a:pPr marL="342900" indent="-342900">
              <a:buFont typeface="Arial" panose="020B0604020202020204" pitchFamily="34" charset="0"/>
              <a:buChar char="•"/>
            </a:pPr>
            <a:endParaRPr lang="en-US" sz="2400" dirty="0"/>
          </a:p>
          <a:p>
            <a:r>
              <a:rPr lang="en-US" sz="2400" dirty="0" smtClean="0"/>
              <a:t>SDIC Centers of Excellence, Apprenticeship Report Coming Soon</a:t>
            </a:r>
          </a:p>
          <a:p>
            <a:endParaRPr lang="en-US" sz="2400" dirty="0" smtClean="0"/>
          </a:p>
          <a:p>
            <a:r>
              <a:rPr lang="en-US" sz="2400" dirty="0" smtClean="0"/>
              <a:t>SDICCC Regional Consortium, Regional Apprenticeship Planning Team – </a:t>
            </a:r>
            <a:r>
              <a:rPr lang="en-US" sz="2400" u="sng" dirty="0" smtClean="0"/>
              <a:t>Nov. 17, 2023</a:t>
            </a:r>
          </a:p>
          <a:p>
            <a:pPr marL="342900" indent="-342900">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2017238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B1BBB752-848C-4645-A092-7780F4CBCDCA}" type="slidenum">
              <a:rPr lang="en-US" smtClean="0"/>
              <a:pPr>
                <a:defRPr/>
              </a:pPr>
              <a:t>4</a:t>
            </a:fld>
            <a:endParaRPr lang="en-US" dirty="0"/>
          </a:p>
        </p:txBody>
      </p:sp>
      <p:sp>
        <p:nvSpPr>
          <p:cNvPr id="5" name="Content Placeholder 1"/>
          <p:cNvSpPr txBox="1">
            <a:spLocks/>
          </p:cNvSpPr>
          <p:nvPr/>
        </p:nvSpPr>
        <p:spPr bwMode="auto">
          <a:xfrm>
            <a:off x="115826" y="416668"/>
            <a:ext cx="5906276" cy="47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ts val="1000"/>
              </a:spcBef>
              <a:spcAft>
                <a:spcPts val="600"/>
              </a:spcAft>
              <a:buFont typeface="Arial" charset="0"/>
              <a:defRPr sz="2800" b="1" kern="1200">
                <a:solidFill>
                  <a:schemeClr val="bg1"/>
                </a:solidFill>
                <a:latin typeface="Trebuchet MS" charset="0"/>
                <a:ea typeface="Trebuchet MS" charset="0"/>
                <a:cs typeface="Trebuchet MS" charset="0"/>
              </a:defRPr>
            </a:lvl1pPr>
            <a:lvl2pPr marL="273050" algn="l" rtl="0" eaLnBrk="1" fontAlgn="base" hangingPunct="1">
              <a:lnSpc>
                <a:spcPct val="90000"/>
              </a:lnSpc>
              <a:spcBef>
                <a:spcPts val="500"/>
              </a:spcBef>
              <a:spcAft>
                <a:spcPct val="0"/>
              </a:spcAft>
              <a:buFont typeface="Arial" charset="0"/>
              <a:defRPr sz="2400" kern="1200">
                <a:solidFill>
                  <a:schemeClr val="bg1"/>
                </a:solidFill>
                <a:latin typeface="Trebuchet MS" charset="0"/>
                <a:ea typeface="Trebuchet MS" charset="0"/>
                <a:cs typeface="Trebuchet MS" charset="0"/>
              </a:defRPr>
            </a:lvl2pPr>
            <a:lvl3pPr marL="547688" algn="l" rtl="0" eaLnBrk="1" fontAlgn="base" hangingPunct="1">
              <a:lnSpc>
                <a:spcPct val="90000"/>
              </a:lnSpc>
              <a:spcBef>
                <a:spcPts val="500"/>
              </a:spcBef>
              <a:spcAft>
                <a:spcPct val="0"/>
              </a:spcAft>
              <a:buFont typeface="Arial" charset="0"/>
              <a:defRPr kern="1200">
                <a:solidFill>
                  <a:schemeClr val="bg1"/>
                </a:solidFill>
                <a:latin typeface="Trebuchet MS" charset="0"/>
                <a:ea typeface="Trebuchet MS" charset="0"/>
                <a:cs typeface="Trebuchet MS" charset="0"/>
              </a:defRPr>
            </a:lvl3pPr>
            <a:lvl4pPr marL="547688" algn="l" rtl="0" eaLnBrk="1" fontAlgn="base" hangingPunct="1">
              <a:lnSpc>
                <a:spcPct val="90000"/>
              </a:lnSpc>
              <a:spcBef>
                <a:spcPts val="500"/>
              </a:spcBef>
              <a:spcAft>
                <a:spcPct val="0"/>
              </a:spcAft>
              <a:buFont typeface="Arial" charset="0"/>
              <a:defRPr kern="1200">
                <a:solidFill>
                  <a:schemeClr val="bg1"/>
                </a:solidFill>
                <a:latin typeface="Trebuchet MS" charset="0"/>
                <a:ea typeface="Trebuchet MS" charset="0"/>
                <a:cs typeface="Trebuchet MS" charset="0"/>
              </a:defRPr>
            </a:lvl4pPr>
            <a:lvl5pPr marL="547688" algn="l" rtl="0" eaLnBrk="1" fontAlgn="base" hangingPunct="1">
              <a:lnSpc>
                <a:spcPct val="90000"/>
              </a:lnSpc>
              <a:spcBef>
                <a:spcPts val="500"/>
              </a:spcBef>
              <a:spcAft>
                <a:spcPct val="0"/>
              </a:spcAft>
              <a:buFont typeface="Arial" charset="0"/>
              <a:defRPr kern="1200">
                <a:solidFill>
                  <a:schemeClr val="bg1"/>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smtClean="0"/>
              <a:t>Contact Info:</a:t>
            </a:r>
          </a:p>
        </p:txBody>
      </p:sp>
      <p:sp>
        <p:nvSpPr>
          <p:cNvPr id="6" name="Content Placeholder 2"/>
          <p:cNvSpPr txBox="1">
            <a:spLocks/>
          </p:cNvSpPr>
          <p:nvPr/>
        </p:nvSpPr>
        <p:spPr>
          <a:xfrm>
            <a:off x="115826" y="1604758"/>
            <a:ext cx="5358382" cy="5482409"/>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000"/>
              </a:spcBef>
              <a:spcAft>
                <a:spcPts val="600"/>
              </a:spcAft>
              <a:buFont typeface="Arial"/>
              <a:buNone/>
              <a:defRPr sz="3200" b="1" kern="1200">
                <a:solidFill>
                  <a:srgbClr val="050A28"/>
                </a:solidFill>
                <a:latin typeface="Trebuchet MS" charset="0"/>
                <a:ea typeface="Trebuchet MS" charset="0"/>
                <a:cs typeface="Trebuchet MS" charset="0"/>
              </a:defRPr>
            </a:lvl1pPr>
            <a:lvl2pPr marL="274320" indent="0" algn="l" defTabSz="914400" rtl="0" eaLnBrk="1" latinLnBrk="0" hangingPunct="1">
              <a:lnSpc>
                <a:spcPct val="90000"/>
              </a:lnSpc>
              <a:spcBef>
                <a:spcPts val="500"/>
              </a:spcBef>
              <a:buFont typeface="Arial"/>
              <a:buNone/>
              <a:defRPr sz="2800" kern="1200">
                <a:solidFill>
                  <a:srgbClr val="050A28"/>
                </a:solidFill>
                <a:latin typeface="Trebuchet MS" charset="0"/>
                <a:ea typeface="Trebuchet MS" charset="0"/>
                <a:cs typeface="Trebuchet MS" charset="0"/>
              </a:defRPr>
            </a:lvl2pPr>
            <a:lvl3pPr marL="548640" indent="0" algn="l" defTabSz="914400" rtl="0" eaLnBrk="1" latinLnBrk="0" hangingPunct="1">
              <a:lnSpc>
                <a:spcPct val="90000"/>
              </a:lnSpc>
              <a:spcBef>
                <a:spcPts val="500"/>
              </a:spcBef>
              <a:buFont typeface="Arial"/>
              <a:buNone/>
              <a:defRPr sz="2400" kern="1200">
                <a:solidFill>
                  <a:srgbClr val="050A28"/>
                </a:solidFill>
                <a:latin typeface="Trebuchet MS" charset="0"/>
                <a:ea typeface="Trebuchet MS" charset="0"/>
                <a:cs typeface="Trebuchet MS" charset="0"/>
              </a:defRPr>
            </a:lvl3pPr>
            <a:lvl4pPr marL="548640" indent="0" algn="l" defTabSz="914400" rtl="0" eaLnBrk="1" latinLnBrk="0" hangingPunct="1">
              <a:lnSpc>
                <a:spcPct val="90000"/>
              </a:lnSpc>
              <a:spcBef>
                <a:spcPts val="500"/>
              </a:spcBef>
              <a:buFont typeface="Arial"/>
              <a:buNone/>
              <a:defRPr sz="2000" kern="1200">
                <a:solidFill>
                  <a:srgbClr val="050A28"/>
                </a:solidFill>
                <a:latin typeface="Trebuchet MS" charset="0"/>
                <a:ea typeface="Trebuchet MS" charset="0"/>
                <a:cs typeface="Trebuchet MS" charset="0"/>
              </a:defRPr>
            </a:lvl4pPr>
            <a:lvl5pPr marL="548640" indent="0" algn="l" defTabSz="914400" rtl="0" eaLnBrk="1" latinLnBrk="0" hangingPunct="1">
              <a:lnSpc>
                <a:spcPct val="90000"/>
              </a:lnSpc>
              <a:spcBef>
                <a:spcPts val="500"/>
              </a:spcBef>
              <a:buFont typeface="Arial"/>
              <a:buNone/>
              <a:defRPr sz="2000" kern="1200">
                <a:solidFill>
                  <a:srgbClr val="050A28"/>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9pPr>
          </a:lstStyle>
          <a:p>
            <a:pPr marL="0" lvl="2">
              <a:lnSpc>
                <a:spcPct val="100000"/>
              </a:lnSpc>
              <a:spcAft>
                <a:spcPts val="3000"/>
              </a:spcAft>
            </a:pPr>
            <a:r>
              <a:rPr lang="en-US" sz="3200" dirty="0" smtClean="0">
                <a:solidFill>
                  <a:schemeClr val="bg1"/>
                </a:solidFill>
              </a:rPr>
              <a:t>Joseph Stark, Regional Apprenticeship Director</a:t>
            </a:r>
          </a:p>
          <a:p>
            <a:pPr marL="0" lvl="2">
              <a:lnSpc>
                <a:spcPct val="100000"/>
              </a:lnSpc>
              <a:spcAft>
                <a:spcPts val="3000"/>
              </a:spcAft>
            </a:pPr>
            <a:r>
              <a:rPr lang="en-US" sz="3200" u="sng" dirty="0" smtClean="0">
                <a:solidFill>
                  <a:schemeClr val="bg1"/>
                </a:solidFill>
              </a:rPr>
              <a:t>Joseph.Stark@gcccd.edu</a:t>
            </a:r>
          </a:p>
          <a:p>
            <a:pPr marL="0" lvl="2">
              <a:lnSpc>
                <a:spcPct val="100000"/>
              </a:lnSpc>
              <a:spcAft>
                <a:spcPts val="3000"/>
              </a:spcAft>
            </a:pPr>
            <a:r>
              <a:rPr lang="en-US" sz="3200" dirty="0" smtClean="0">
                <a:solidFill>
                  <a:schemeClr val="bg1"/>
                </a:solidFill>
              </a:rPr>
              <a:t>Thank you!</a:t>
            </a:r>
          </a:p>
        </p:txBody>
      </p:sp>
    </p:spTree>
    <p:extLst>
      <p:ext uri="{BB962C8B-B14F-4D97-AF65-F5344CB8AC3E}">
        <p14:creationId xmlns:p14="http://schemas.microsoft.com/office/powerpoint/2010/main" val="230385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CTE-0530_RegionalTemplate_PPT" id="{E8CC594B-6B41-D641-BAD8-43E9C51010CF}" vid="{D2270591-C039-3740-AC34-BBA402FCE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18-CTE-0530_RegionalTemplate_PowerPoint_R2</Template>
  <TotalTime>9867</TotalTime>
  <Words>152</Words>
  <Application>Microsoft Office PowerPoint</Application>
  <PresentationFormat>Widescreen</PresentationFormat>
  <Paragraphs>24</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Trebuchet MS</vt:lpstr>
      <vt:lpstr>Office Theme</vt:lpstr>
      <vt:lpstr>PowerPoint Presentation</vt:lpstr>
      <vt:lpstr>DRAFT Regional Goals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EDUCATION</dc:title>
  <dc:subject/>
  <dc:creator>Microsoft Office User</dc:creator>
  <cp:keywords/>
  <dc:description/>
  <cp:lastModifiedBy>Kay Watson</cp:lastModifiedBy>
  <cp:revision>80</cp:revision>
  <cp:lastPrinted>2018-07-06T22:50:13Z</cp:lastPrinted>
  <dcterms:created xsi:type="dcterms:W3CDTF">2018-07-02T22:58:04Z</dcterms:created>
  <dcterms:modified xsi:type="dcterms:W3CDTF">2023-08-10T15:46:57Z</dcterms:modified>
  <cp:category/>
</cp:coreProperties>
</file>