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1 Semi-Bold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82" autoAdjust="0"/>
    <p:restoredTop sz="94674" autoAdjust="0"/>
  </p:normalViewPr>
  <p:slideViewPr>
    <p:cSldViewPr>
      <p:cViewPr varScale="1">
        <p:scale>
          <a:sx n="56" d="100"/>
          <a:sy n="56" d="100"/>
        </p:scale>
        <p:origin x="23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ccaoe.org/quick-look-event-calenda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52FF92-2C05-EE7B-1352-04AC8A1C0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E2335A1-606B-2C5C-25DC-AA2E7BA2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0BEEE44-39E0-8A14-859F-E38BC84D0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4D5A4B-0F19-00EE-0A6D-E4620C50E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542933" cy="9867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3349DA-3991-00AD-FAB1-57869A287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A33C6B-F0D7-DD62-50C2-268328D15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2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509200D-8A12-2682-870B-4CD5DD1EA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6640" y="-244930"/>
            <a:ext cx="15571360" cy="10776860"/>
            <a:chOff x="0" y="0"/>
            <a:chExt cx="5267349" cy="36455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7349" cy="3645505"/>
            </a:xfrm>
            <a:custGeom>
              <a:avLst/>
              <a:gdLst/>
              <a:ahLst/>
              <a:cxnLst/>
              <a:rect l="l" t="t" r="r" b="b"/>
              <a:pathLst>
                <a:path w="5267349" h="3645505">
                  <a:moveTo>
                    <a:pt x="0" y="0"/>
                  </a:moveTo>
                  <a:lnTo>
                    <a:pt x="5267349" y="0"/>
                  </a:lnTo>
                  <a:lnTo>
                    <a:pt x="5267349" y="3645505"/>
                  </a:lnTo>
                  <a:lnTo>
                    <a:pt x="0" y="364550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843422" y="2465484"/>
            <a:ext cx="11221604" cy="7233372"/>
          </a:xfrm>
          <a:custGeom>
            <a:avLst/>
            <a:gdLst/>
            <a:ahLst/>
            <a:cxnLst/>
            <a:rect l="l" t="t" r="r" b="b"/>
            <a:pathLst>
              <a:path w="11221604" h="7233372">
                <a:moveTo>
                  <a:pt x="0" y="0"/>
                </a:moveTo>
                <a:lnTo>
                  <a:pt x="11221604" y="0"/>
                </a:lnTo>
                <a:lnTo>
                  <a:pt x="11221604" y="7233373"/>
                </a:lnTo>
                <a:lnTo>
                  <a:pt x="0" y="72333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17248" y="471544"/>
            <a:ext cx="13842052" cy="180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1A4499"/>
                </a:solidFill>
                <a:latin typeface="Montserrat 1 Semi-Bold"/>
              </a:rPr>
              <a:t>CCCAOE Webpage </a:t>
            </a:r>
          </a:p>
          <a:p>
            <a:pPr algn="ctr">
              <a:lnSpc>
                <a:spcPts val="7280"/>
              </a:lnSpc>
            </a:pPr>
            <a:r>
              <a:rPr lang="en-US" sz="5200" u="sng" dirty="0">
                <a:solidFill>
                  <a:srgbClr val="1A4499"/>
                </a:solidFill>
                <a:latin typeface="Montserrat 1 Semi-Bold"/>
                <a:hlinkClick r:id="rId3" tooltip="https://cccaoe.org/quick-look-event-calendar/"/>
              </a:rPr>
              <a:t>QUICK LOOK EVENT CALENDAR </a:t>
            </a:r>
          </a:p>
        </p:txBody>
      </p:sp>
      <p:sp>
        <p:nvSpPr>
          <p:cNvPr id="6" name="Freeform 6"/>
          <p:cNvSpPr/>
          <p:nvPr/>
        </p:nvSpPr>
        <p:spPr>
          <a:xfrm>
            <a:off x="1931745" y="1474780"/>
            <a:ext cx="1569789" cy="1569789"/>
          </a:xfrm>
          <a:custGeom>
            <a:avLst/>
            <a:gdLst/>
            <a:ahLst/>
            <a:cxnLst/>
            <a:rect l="l" t="t" r="r" b="b"/>
            <a:pathLst>
              <a:path w="1569789" h="1569789">
                <a:moveTo>
                  <a:pt x="0" y="0"/>
                </a:moveTo>
                <a:lnTo>
                  <a:pt x="1569790" y="0"/>
                </a:lnTo>
                <a:lnTo>
                  <a:pt x="1569790" y="1569790"/>
                </a:lnTo>
                <a:lnTo>
                  <a:pt x="0" y="1569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931745" y="770663"/>
            <a:ext cx="1569789" cy="156978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A2687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FB7209-EA99-7F86-D31E-1C096DDFA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61" y="1997470"/>
            <a:ext cx="13991875" cy="78704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9F6EAD-2BD9-EA3F-D140-FBEDCF78B32B}"/>
              </a:ext>
            </a:extLst>
          </p:cNvPr>
          <p:cNvSpPr txBox="1"/>
          <p:nvPr/>
        </p:nvSpPr>
        <p:spPr>
          <a:xfrm>
            <a:off x="1095724" y="419100"/>
            <a:ext cx="160965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A4499"/>
                </a:solidFill>
                <a:latin typeface="Montserrat 1 Semi-Bold"/>
              </a:rPr>
              <a:t>Sign up with your CCCAOE RVP  to “</a:t>
            </a:r>
            <a:r>
              <a:rPr lang="en-US" sz="4400" b="1" i="1" dirty="0">
                <a:solidFill>
                  <a:srgbClr val="1A4499"/>
                </a:solidFill>
                <a:latin typeface="Montserrat 1 Semi-Bold"/>
              </a:rPr>
              <a:t>Tell Us Your Story</a:t>
            </a:r>
            <a:r>
              <a:rPr lang="en-US" sz="4400" b="1" dirty="0">
                <a:solidFill>
                  <a:srgbClr val="1A4499"/>
                </a:solidFill>
                <a:latin typeface="Montserrat 1 Semi-Bold"/>
              </a:rPr>
              <a:t>” on Thursday 10/19 between 1 and 3 pm. </a:t>
            </a:r>
          </a:p>
        </p:txBody>
      </p:sp>
    </p:spTree>
    <p:extLst>
      <p:ext uri="{BB962C8B-B14F-4D97-AF65-F5344CB8AC3E}">
        <p14:creationId xmlns:p14="http://schemas.microsoft.com/office/powerpoint/2010/main" val="300563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71219D9-6504-60FD-4CDE-32EAA0AE7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</Words>
  <Application>Microsoft Office PowerPoint</Application>
  <PresentationFormat>Custom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Montserrat 1 Semi-Bold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2023 Regional Consortia Update for CCCAOE</dc:title>
  <dc:creator>Kay Watson</dc:creator>
  <cp:lastModifiedBy>Kay Watson</cp:lastModifiedBy>
  <cp:revision>5</cp:revision>
  <dcterms:created xsi:type="dcterms:W3CDTF">2006-08-16T00:00:00Z</dcterms:created>
  <dcterms:modified xsi:type="dcterms:W3CDTF">2023-10-12T22:01:56Z</dcterms:modified>
  <dc:identifier>DAFvYFvMmB8</dc:identifier>
</cp:coreProperties>
</file>